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 id="2147483684" r:id="rId6"/>
    <p:sldMasterId id="214748368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Lst>
  <p:sldSz cy="5143500" cx="9144000"/>
  <p:notesSz cx="6858000" cy="9144000"/>
  <p:embeddedFontLst>
    <p:embeddedFont>
      <p:font typeface="PT Sans Narrow"/>
      <p:regular r:id="rId30"/>
      <p:bold r:id="rId31"/>
    </p:embeddedFont>
    <p:embeddedFont>
      <p:font typeface="Lato"/>
      <p:regular r:id="rId32"/>
      <p:bold r:id="rId33"/>
      <p:italic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F385DE-C643-4A29-9742-19C379407127}">
  <a:tblStyle styleId="{42F385DE-C643-4A29-9742-19C3794071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PTSansNarrow-bold.fntdata"/><Relationship Id="rId30" Type="http://schemas.openxmlformats.org/officeDocument/2006/relationships/font" Target="fonts/PTSansNarrow-regular.fntdata"/><Relationship Id="rId11" Type="http://schemas.openxmlformats.org/officeDocument/2006/relationships/slide" Target="slides/slide3.xml"/><Relationship Id="rId33" Type="http://schemas.openxmlformats.org/officeDocument/2006/relationships/font" Target="fonts/Lato-bold.fntdata"/><Relationship Id="rId10" Type="http://schemas.openxmlformats.org/officeDocument/2006/relationships/slide" Target="slides/slide2.xml"/><Relationship Id="rId32" Type="http://schemas.openxmlformats.org/officeDocument/2006/relationships/font" Target="fonts/Lato-regular.fntdata"/><Relationship Id="rId13" Type="http://schemas.openxmlformats.org/officeDocument/2006/relationships/slide" Target="slides/slide5.xml"/><Relationship Id="rId35" Type="http://schemas.openxmlformats.org/officeDocument/2006/relationships/font" Target="fonts/Lato-boldItalic.fntdata"/><Relationship Id="rId12" Type="http://schemas.openxmlformats.org/officeDocument/2006/relationships/slide" Target="slides/slide4.xml"/><Relationship Id="rId34" Type="http://schemas.openxmlformats.org/officeDocument/2006/relationships/font" Target="fonts/Lato-italic.fntdata"/><Relationship Id="rId15" Type="http://schemas.openxmlformats.org/officeDocument/2006/relationships/slide" Target="slides/slide7.xml"/><Relationship Id="rId37" Type="http://schemas.openxmlformats.org/officeDocument/2006/relationships/font" Target="fonts/OpenSans-bold.fntdata"/><Relationship Id="rId14" Type="http://schemas.openxmlformats.org/officeDocument/2006/relationships/slide" Target="slides/slide6.xml"/><Relationship Id="rId36" Type="http://schemas.openxmlformats.org/officeDocument/2006/relationships/font" Target="fonts/OpenSans-regular.fntdata"/><Relationship Id="rId17" Type="http://schemas.openxmlformats.org/officeDocument/2006/relationships/slide" Target="slides/slide9.xml"/><Relationship Id="rId39" Type="http://schemas.openxmlformats.org/officeDocument/2006/relationships/font" Target="fonts/OpenSans-boldItalic.fntdata"/><Relationship Id="rId16" Type="http://schemas.openxmlformats.org/officeDocument/2006/relationships/slide" Target="slides/slide8.xml"/><Relationship Id="rId38" Type="http://schemas.openxmlformats.org/officeDocument/2006/relationships/font" Target="fonts/OpenSans-italic.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1071dacd92_0_6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good afternoon. I am Himarsha Jayanetti, here with Kumushini Thennakoon and Kritika Garg, We are group Titans. For the CSGS Fall 2024 </a:t>
            </a:r>
            <a:r>
              <a:rPr lang="en"/>
              <a:t>hackathon</a:t>
            </a:r>
            <a:r>
              <a:rPr lang="en"/>
              <a:t> we selected the topic on tracking political trends around social media. </a:t>
            </a:r>
            <a:endParaRPr/>
          </a:p>
          <a:p>
            <a:pPr indent="0" lvl="0" marL="0" rtl="0" algn="l">
              <a:spcBef>
                <a:spcPts val="0"/>
              </a:spcBef>
              <a:spcAft>
                <a:spcPts val="0"/>
              </a:spcAft>
              <a:buNone/>
            </a:pPr>
            <a:r>
              <a:t/>
            </a:r>
            <a:endParaRPr/>
          </a:p>
        </p:txBody>
      </p:sp>
      <p:sp>
        <p:nvSpPr>
          <p:cNvPr id="277" name="Google Shape;277;g31071dacd92_0_6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10d1d0b27f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10d1d0b27f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10d1d0b27f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10d1d0b27f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10d1d0b27f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10d1d0b27f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10d1d0b27f_4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10d1d0b27f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distribution of engagement metrics (likes, retweets, replies, and quotes) across three sentiment categories: positive, neutral, and negative.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10d1d0b27f_1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10d1d0b27f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338f9190b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338f9190b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10d1d0b27f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10d1d0b27f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10d1d0b27f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10d1d0b27f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10d1d0b27f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10d1d0b27f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10d1d0b27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10d1d0b27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071dacd92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1071dacd92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Social media has become a powerful platform for both the public to express opinions and for candidates to connect with voters. Studies show that trends on platforms like Twitter not only reflect public sentiment but can also shape political conversations in real time.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10d1d0b27f_4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10d1d0b27f_4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10d1d0b27f_4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10d1d0b27f_4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media plays a key role in shaping public opinion, with a balance of sentiment in election discussions. Neutral tweets received the most engagement, reflecting a blend of local and international concerns. Twitter's rate limits caused our dataset to be of  small size limited the model's ability to fully capture these trends but we know that this framework would be highly effective with a richer text dataset from Twitter or another source.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10d1d0b2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10d1d0b2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quick overview of our methodology, we will go into details as we go. We got the data from Twitter (3100) and after the pre-processing of data (we got 2,750 tweet),  we conducted sentiment analysis using VAder and topic modeling using BERTopic and LLama3.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10d1d0b27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10d1d0b27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selenium-wire to capture the network traffic for the LATEST tab search query and filtered for the GRAPH QL URLs which contains the tweet details. </a:t>
            </a:r>
            <a:br>
              <a:rPr lang="en"/>
            </a:br>
            <a:r>
              <a:rPr lang="en"/>
              <a:t>We extracted the Tweet ID, Username, Text, and Engagement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such as number Likes, RTs, QTs, and Replies for each tweet.)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0d1d0b27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0d1d0b27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chart shows the date and hour on the X-axis, with the number of tweets on the Y-axis. #Trump had lot of tweet,, but it drops off further back in time as we got rate limited. Our initial analysis showed this dataset doesn’t give the full picture, but with time constraints, we moved forward with what we had.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10d1d0b27f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10d1d0b27f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get a quick look at our data, This word cloud shows </a:t>
            </a:r>
            <a:r>
              <a:rPr lang="en">
                <a:solidFill>
                  <a:schemeClr val="dk1"/>
                </a:solidFill>
              </a:rPr>
              <a:t>the</a:t>
            </a:r>
            <a:r>
              <a:rPr lang="en">
                <a:solidFill>
                  <a:schemeClr val="dk1"/>
                </a:solidFill>
              </a:rPr>
              <a:t> trending topics among the public</a:t>
            </a:r>
            <a:r>
              <a:rPr lang="en"/>
              <a:t>, excluding the hashtags we used for collection.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10d1d0b27f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10d1d0b27f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examined the top hashtags used with each of our hashtags, only discussing #Trump here, which include #yosha, #presale, #moodeng, and #memecoin, showing crypto discussions on social media. Additionally, #MAGA stands for 'Make America Great Again' and #trump2024 is present along with #donald.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also noticed that #Trump, #shailenzo, and #hurricanemilton are examples of 'hashtag hijacking,' where popular tags are used to gain attention in unrelated conversations.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10d1d0b27f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10d1d0b27f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examples from our engagement metrics: the top three tweets with the most likes—one from a Trump rally, one supporting Kamala, and one about 2024 election conversations—also showing a balance of perspectives.Now I will handover to kumushini to discuss - </a:t>
            </a:r>
            <a:r>
              <a:rPr lang="en"/>
              <a:t>Sentiment analysis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10d1d0b27f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10d1d0b27f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3" name="Shape 73"/>
        <p:cNvGrpSpPr/>
        <p:nvPr/>
      </p:nvGrpSpPr>
      <p:grpSpPr>
        <a:xfrm>
          <a:off x="0" y="0"/>
          <a:ext cx="0" cy="0"/>
          <a:chOff x="0" y="0"/>
          <a:chExt cx="0" cy="0"/>
        </a:xfrm>
      </p:grpSpPr>
      <p:sp>
        <p:nvSpPr>
          <p:cNvPr id="74" name="Google Shape;74;p14"/>
          <p:cNvSpPr/>
          <p:nvPr/>
        </p:nvSpPr>
        <p:spPr>
          <a:xfrm>
            <a:off x="0" y="0"/>
            <a:ext cx="9144000" cy="5143500"/>
          </a:xfrm>
          <a:prstGeom prst="rect">
            <a:avLst/>
          </a:prstGeom>
          <a:solidFill>
            <a:srgbClr val="2A91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75" name="Google Shape;75;p14"/>
          <p:cNvSpPr/>
          <p:nvPr/>
        </p:nvSpPr>
        <p:spPr>
          <a:xfrm>
            <a:off x="980903" y="950797"/>
            <a:ext cx="7182300" cy="3231000"/>
          </a:xfrm>
          <a:prstGeom prst="rect">
            <a:avLst/>
          </a:prstGeom>
          <a:solidFill>
            <a:schemeClr val="lt1"/>
          </a:solidFill>
          <a:ln>
            <a:noFill/>
          </a:ln>
          <a:effectLst>
            <a:outerShdw blurRad="50800" rotWithShape="0" algn="ctr">
              <a:srgbClr val="000000">
                <a:alpha val="6588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 name="Google Shape;76;p14"/>
          <p:cNvSpPr/>
          <p:nvPr/>
        </p:nvSpPr>
        <p:spPr>
          <a:xfrm>
            <a:off x="1085851" y="1058711"/>
            <a:ext cx="6972300" cy="30261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 name="Google Shape;77;p14"/>
          <p:cNvSpPr/>
          <p:nvPr/>
        </p:nvSpPr>
        <p:spPr>
          <a:xfrm>
            <a:off x="3851910" y="950797"/>
            <a:ext cx="1440300" cy="5484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78" name="Google Shape;78;p14"/>
          <p:cNvGrpSpPr/>
          <p:nvPr/>
        </p:nvGrpSpPr>
        <p:grpSpPr>
          <a:xfrm>
            <a:off x="3937635" y="950797"/>
            <a:ext cx="1268775" cy="461951"/>
            <a:chOff x="5250180" y="1267730"/>
            <a:chExt cx="1691700" cy="615934"/>
          </a:xfrm>
        </p:grpSpPr>
        <p:cxnSp>
          <p:nvCxnSpPr>
            <p:cNvPr id="79" name="Google Shape;79;p14"/>
            <p:cNvCxnSpPr/>
            <p:nvPr/>
          </p:nvCxnSpPr>
          <p:spPr>
            <a:xfrm>
              <a:off x="525018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80" name="Google Shape;80;p14"/>
            <p:cNvCxnSpPr/>
            <p:nvPr/>
          </p:nvCxnSpPr>
          <p:spPr>
            <a:xfrm>
              <a:off x="694182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81" name="Google Shape;81;p14"/>
            <p:cNvCxnSpPr/>
            <p:nvPr/>
          </p:nvCxnSpPr>
          <p:spPr>
            <a:xfrm>
              <a:off x="5250180" y="1883664"/>
              <a:ext cx="1691700" cy="0"/>
            </a:xfrm>
            <a:prstGeom prst="straightConnector1">
              <a:avLst/>
            </a:prstGeom>
            <a:solidFill>
              <a:srgbClr val="1B699F"/>
            </a:solidFill>
            <a:ln cap="flat" cmpd="sng" w="9525">
              <a:solidFill>
                <a:srgbClr val="FFFFFF"/>
              </a:solidFill>
              <a:prstDash val="solid"/>
              <a:miter lim="800000"/>
              <a:headEnd len="sm" w="sm" type="none"/>
              <a:tailEnd len="sm" w="sm" type="none"/>
            </a:ln>
          </p:spPr>
        </p:cxnSp>
      </p:grpSp>
      <p:sp>
        <p:nvSpPr>
          <p:cNvPr id="82" name="Google Shape;82;p14"/>
          <p:cNvSpPr txBox="1"/>
          <p:nvPr>
            <p:ph type="ctrTitle"/>
          </p:nvPr>
        </p:nvSpPr>
        <p:spPr>
          <a:xfrm>
            <a:off x="1221827" y="1683623"/>
            <a:ext cx="6700200" cy="1827900"/>
          </a:xfrm>
          <a:prstGeom prst="rect">
            <a:avLst/>
          </a:prstGeom>
          <a:noFill/>
          <a:ln>
            <a:noFill/>
          </a:ln>
        </p:spPr>
        <p:txBody>
          <a:bodyPr anchorCtr="0" anchor="ctr" bIns="34275" lIns="68575" spcFirstLastPara="1" rIns="68575" wrap="square" tIns="34275">
            <a:noAutofit/>
          </a:bodyPr>
          <a:lstStyle>
            <a:lvl1pPr lvl="0" algn="ctr">
              <a:lnSpc>
                <a:spcPct val="83000"/>
              </a:lnSpc>
              <a:spcBef>
                <a:spcPts val="0"/>
              </a:spcBef>
              <a:spcAft>
                <a:spcPts val="0"/>
              </a:spcAft>
              <a:buClr>
                <a:srgbClr val="1B699F"/>
              </a:buClr>
              <a:buSzPts val="5100"/>
              <a:buFont typeface="Avenir"/>
              <a:buNone/>
              <a:defRPr b="0" sz="5100" cap="none">
                <a:solidFill>
                  <a:srgbClr val="1B699F"/>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4"/>
          <p:cNvSpPr txBox="1"/>
          <p:nvPr>
            <p:ph idx="1" type="subTitle"/>
          </p:nvPr>
        </p:nvSpPr>
        <p:spPr>
          <a:xfrm>
            <a:off x="1221826" y="3511547"/>
            <a:ext cx="6702600" cy="342900"/>
          </a:xfrm>
          <a:prstGeom prst="rect">
            <a:avLst/>
          </a:prstGeom>
          <a:noFill/>
          <a:ln>
            <a:noFill/>
          </a:ln>
        </p:spPr>
        <p:txBody>
          <a:bodyPr anchorCtr="0" anchor="t" bIns="34275" lIns="68575" spcFirstLastPara="1" rIns="68575" wrap="square" tIns="34275">
            <a:noAutofit/>
          </a:bodyPr>
          <a:lstStyle>
            <a:lvl1pPr lvl="0" algn="ctr">
              <a:lnSpc>
                <a:spcPct val="110000"/>
              </a:lnSpc>
              <a:spcBef>
                <a:spcPts val="0"/>
              </a:spcBef>
              <a:spcAft>
                <a:spcPts val="0"/>
              </a:spcAft>
              <a:buSzPts val="1400"/>
              <a:buNone/>
              <a:defRPr sz="1400">
                <a:solidFill>
                  <a:srgbClr val="15537E"/>
                </a:solidFill>
              </a:defRPr>
            </a:lvl1pPr>
            <a:lvl2pPr lvl="1" algn="ctr">
              <a:lnSpc>
                <a:spcPct val="100000"/>
              </a:lnSpc>
              <a:spcBef>
                <a:spcPts val="400"/>
              </a:spcBef>
              <a:spcAft>
                <a:spcPts val="0"/>
              </a:spcAft>
              <a:buSzPts val="1200"/>
              <a:buNone/>
              <a:defRPr sz="1200"/>
            </a:lvl2pPr>
            <a:lvl3pPr lvl="2" algn="ctr">
              <a:lnSpc>
                <a:spcPct val="100000"/>
              </a:lnSpc>
              <a:spcBef>
                <a:spcPts val="400"/>
              </a:spcBef>
              <a:spcAft>
                <a:spcPts val="0"/>
              </a:spcAft>
              <a:buSzPts val="1200"/>
              <a:buNone/>
              <a:defRPr sz="12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100000"/>
              </a:lnSpc>
              <a:spcBef>
                <a:spcPts val="400"/>
              </a:spcBef>
              <a:spcAft>
                <a:spcPts val="0"/>
              </a:spcAft>
              <a:buSzPts val="1200"/>
              <a:buNone/>
              <a:defRPr sz="1200"/>
            </a:lvl6pPr>
            <a:lvl7pPr lvl="6" algn="ctr">
              <a:lnSpc>
                <a:spcPct val="100000"/>
              </a:lnSpc>
              <a:spcBef>
                <a:spcPts val="400"/>
              </a:spcBef>
              <a:spcAft>
                <a:spcPts val="0"/>
              </a:spcAft>
              <a:buSzPts val="1200"/>
              <a:buNone/>
              <a:defRPr sz="1200"/>
            </a:lvl7pPr>
            <a:lvl8pPr lvl="7" algn="ctr">
              <a:lnSpc>
                <a:spcPct val="100000"/>
              </a:lnSpc>
              <a:spcBef>
                <a:spcPts val="400"/>
              </a:spcBef>
              <a:spcAft>
                <a:spcPts val="0"/>
              </a:spcAft>
              <a:buSzPts val="1200"/>
              <a:buNone/>
              <a:defRPr sz="1200"/>
            </a:lvl8pPr>
            <a:lvl9pPr lvl="8" algn="ctr">
              <a:lnSpc>
                <a:spcPct val="100000"/>
              </a:lnSpc>
              <a:spcBef>
                <a:spcPts val="400"/>
              </a:spcBef>
              <a:spcAft>
                <a:spcPts val="0"/>
              </a:spcAft>
              <a:buSzPts val="1200"/>
              <a:buNone/>
              <a:defRPr sz="1200"/>
            </a:lvl9pPr>
          </a:lstStyle>
          <a:p/>
        </p:txBody>
      </p:sp>
      <p:sp>
        <p:nvSpPr>
          <p:cNvPr id="84" name="Google Shape;84;p14"/>
          <p:cNvSpPr txBox="1"/>
          <p:nvPr>
            <p:ph idx="10" type="dt"/>
          </p:nvPr>
        </p:nvSpPr>
        <p:spPr>
          <a:xfrm>
            <a:off x="3989070" y="1005942"/>
            <a:ext cx="1165800" cy="36390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sz="1000">
                <a:solidFill>
                  <a:srgbClr val="FFFFFF"/>
                </a:solidFill>
                <a:latin typeface="Avenir"/>
                <a:ea typeface="Avenir"/>
                <a:cs typeface="Avenir"/>
                <a:sym typeface="Avenir"/>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4"/>
          <p:cNvSpPr txBox="1"/>
          <p:nvPr>
            <p:ph idx="11" type="ftr"/>
          </p:nvPr>
        </p:nvSpPr>
        <p:spPr>
          <a:xfrm>
            <a:off x="1221825" y="3883056"/>
            <a:ext cx="4297800" cy="171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solidFill>
                  <a:srgbClr val="1B699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4"/>
          <p:cNvSpPr txBox="1"/>
          <p:nvPr>
            <p:ph idx="12" type="sldNum"/>
          </p:nvPr>
        </p:nvSpPr>
        <p:spPr>
          <a:xfrm>
            <a:off x="6455190" y="3883056"/>
            <a:ext cx="1467000" cy="1716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b="0" i="0" sz="600" u="none" cap="none" strike="noStrike">
                <a:solidFill>
                  <a:srgbClr val="1B699F"/>
                </a:solidFill>
                <a:latin typeface="Avenir"/>
                <a:ea typeface="Avenir"/>
                <a:cs typeface="Avenir"/>
                <a:sym typeface="Avenir"/>
              </a:defRPr>
            </a:lvl1pPr>
            <a:lvl2pPr indent="0" lvl="1" marL="0" algn="r">
              <a:spcBef>
                <a:spcPts val="0"/>
              </a:spcBef>
              <a:buNone/>
              <a:defRPr b="0" i="0" sz="600" u="none" cap="none" strike="noStrike">
                <a:solidFill>
                  <a:srgbClr val="1B699F"/>
                </a:solidFill>
                <a:latin typeface="Avenir"/>
                <a:ea typeface="Avenir"/>
                <a:cs typeface="Avenir"/>
                <a:sym typeface="Avenir"/>
              </a:defRPr>
            </a:lvl2pPr>
            <a:lvl3pPr indent="0" lvl="2" marL="0" algn="r">
              <a:spcBef>
                <a:spcPts val="0"/>
              </a:spcBef>
              <a:buNone/>
              <a:defRPr b="0" i="0" sz="600" u="none" cap="none" strike="noStrike">
                <a:solidFill>
                  <a:srgbClr val="1B699F"/>
                </a:solidFill>
                <a:latin typeface="Avenir"/>
                <a:ea typeface="Avenir"/>
                <a:cs typeface="Avenir"/>
                <a:sym typeface="Avenir"/>
              </a:defRPr>
            </a:lvl3pPr>
            <a:lvl4pPr indent="0" lvl="3" marL="0" algn="r">
              <a:spcBef>
                <a:spcPts val="0"/>
              </a:spcBef>
              <a:buNone/>
              <a:defRPr b="0" i="0" sz="600" u="none" cap="none" strike="noStrike">
                <a:solidFill>
                  <a:srgbClr val="1B699F"/>
                </a:solidFill>
                <a:latin typeface="Avenir"/>
                <a:ea typeface="Avenir"/>
                <a:cs typeface="Avenir"/>
                <a:sym typeface="Avenir"/>
              </a:defRPr>
            </a:lvl4pPr>
            <a:lvl5pPr indent="0" lvl="4" marL="0" algn="r">
              <a:spcBef>
                <a:spcPts val="0"/>
              </a:spcBef>
              <a:buNone/>
              <a:defRPr b="0" i="0" sz="600" u="none" cap="none" strike="noStrike">
                <a:solidFill>
                  <a:srgbClr val="1B699F"/>
                </a:solidFill>
                <a:latin typeface="Avenir"/>
                <a:ea typeface="Avenir"/>
                <a:cs typeface="Avenir"/>
                <a:sym typeface="Avenir"/>
              </a:defRPr>
            </a:lvl5pPr>
            <a:lvl6pPr indent="0" lvl="5" marL="0" algn="r">
              <a:spcBef>
                <a:spcPts val="0"/>
              </a:spcBef>
              <a:buNone/>
              <a:defRPr b="0" i="0" sz="600" u="none" cap="none" strike="noStrike">
                <a:solidFill>
                  <a:srgbClr val="1B699F"/>
                </a:solidFill>
                <a:latin typeface="Avenir"/>
                <a:ea typeface="Avenir"/>
                <a:cs typeface="Avenir"/>
                <a:sym typeface="Avenir"/>
              </a:defRPr>
            </a:lvl6pPr>
            <a:lvl7pPr indent="0" lvl="6" marL="0" algn="r">
              <a:spcBef>
                <a:spcPts val="0"/>
              </a:spcBef>
              <a:buNone/>
              <a:defRPr b="0" i="0" sz="600" u="none" cap="none" strike="noStrike">
                <a:solidFill>
                  <a:srgbClr val="1B699F"/>
                </a:solidFill>
                <a:latin typeface="Avenir"/>
                <a:ea typeface="Avenir"/>
                <a:cs typeface="Avenir"/>
                <a:sym typeface="Avenir"/>
              </a:defRPr>
            </a:lvl7pPr>
            <a:lvl8pPr indent="0" lvl="7" marL="0" algn="r">
              <a:spcBef>
                <a:spcPts val="0"/>
              </a:spcBef>
              <a:buNone/>
              <a:defRPr b="0" i="0" sz="600" u="none" cap="none" strike="noStrike">
                <a:solidFill>
                  <a:srgbClr val="1B699F"/>
                </a:solidFill>
                <a:latin typeface="Avenir"/>
                <a:ea typeface="Avenir"/>
                <a:cs typeface="Avenir"/>
                <a:sym typeface="Avenir"/>
              </a:defRPr>
            </a:lvl8pPr>
            <a:lvl9pPr indent="0" lvl="8" marL="0" algn="r">
              <a:spcBef>
                <a:spcPts val="0"/>
              </a:spcBef>
              <a:buNone/>
              <a:defRPr b="0" i="0" sz="600" u="none" cap="none" strike="noStrike">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7" name="Shape 87"/>
        <p:cNvGrpSpPr/>
        <p:nvPr/>
      </p:nvGrpSpPr>
      <p:grpSpPr>
        <a:xfrm>
          <a:off x="0" y="0"/>
          <a:ext cx="0" cy="0"/>
          <a:chOff x="0" y="0"/>
          <a:chExt cx="0" cy="0"/>
        </a:xfrm>
      </p:grpSpPr>
      <p:sp>
        <p:nvSpPr>
          <p:cNvPr id="88" name="Google Shape;88;p15"/>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15"/>
          <p:cNvSpPr txBox="1"/>
          <p:nvPr>
            <p:ph idx="1" type="body"/>
          </p:nvPr>
        </p:nvSpPr>
        <p:spPr>
          <a:xfrm>
            <a:off x="723900" y="1577340"/>
            <a:ext cx="7543800" cy="28872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a:lvl1pPr>
            <a:lvl2pPr indent="-317500" lvl="1" marL="914400" algn="l">
              <a:lnSpc>
                <a:spcPct val="100000"/>
              </a:lnSpc>
              <a:spcBef>
                <a:spcPts val="40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90" name="Google Shape;90;p15"/>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5"/>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5"/>
          <p:cNvSpPr txBox="1"/>
          <p:nvPr>
            <p:ph idx="12" type="sldNum"/>
          </p:nvPr>
        </p:nvSpPr>
        <p:spPr>
          <a:xfrm>
            <a:off x="8267175" y="4657723"/>
            <a:ext cx="816000" cy="4068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1000">
                <a:solidFill>
                  <a:srgbClr val="1B699F"/>
                </a:solidFill>
              </a:defRPr>
            </a:lvl1pPr>
            <a:lvl2pPr indent="0" lvl="1" marL="0" algn="r">
              <a:spcBef>
                <a:spcPts val="0"/>
              </a:spcBef>
              <a:buNone/>
              <a:defRPr sz="1000">
                <a:solidFill>
                  <a:srgbClr val="1B699F"/>
                </a:solidFill>
              </a:defRPr>
            </a:lvl2pPr>
            <a:lvl3pPr indent="0" lvl="2" marL="0" algn="r">
              <a:spcBef>
                <a:spcPts val="0"/>
              </a:spcBef>
              <a:buNone/>
              <a:defRPr sz="1000">
                <a:solidFill>
                  <a:srgbClr val="1B699F"/>
                </a:solidFill>
              </a:defRPr>
            </a:lvl3pPr>
            <a:lvl4pPr indent="0" lvl="3" marL="0" algn="r">
              <a:spcBef>
                <a:spcPts val="0"/>
              </a:spcBef>
              <a:buNone/>
              <a:defRPr sz="1000">
                <a:solidFill>
                  <a:srgbClr val="1B699F"/>
                </a:solidFill>
              </a:defRPr>
            </a:lvl4pPr>
            <a:lvl5pPr indent="0" lvl="4" marL="0" algn="r">
              <a:spcBef>
                <a:spcPts val="0"/>
              </a:spcBef>
              <a:buNone/>
              <a:defRPr sz="1000">
                <a:solidFill>
                  <a:srgbClr val="1B699F"/>
                </a:solidFill>
              </a:defRPr>
            </a:lvl5pPr>
            <a:lvl6pPr indent="0" lvl="5" marL="0" algn="r">
              <a:spcBef>
                <a:spcPts val="0"/>
              </a:spcBef>
              <a:buNone/>
              <a:defRPr sz="1000">
                <a:solidFill>
                  <a:srgbClr val="1B699F"/>
                </a:solidFill>
              </a:defRPr>
            </a:lvl6pPr>
            <a:lvl7pPr indent="0" lvl="6" marL="0" algn="r">
              <a:spcBef>
                <a:spcPts val="0"/>
              </a:spcBef>
              <a:buNone/>
              <a:defRPr sz="1000">
                <a:solidFill>
                  <a:srgbClr val="1B699F"/>
                </a:solidFill>
              </a:defRPr>
            </a:lvl7pPr>
            <a:lvl8pPr indent="0" lvl="7" marL="0" algn="r">
              <a:spcBef>
                <a:spcPts val="0"/>
              </a:spcBef>
              <a:buNone/>
              <a:defRPr sz="1000">
                <a:solidFill>
                  <a:srgbClr val="1B699F"/>
                </a:solidFill>
              </a:defRPr>
            </a:lvl8pPr>
            <a:lvl9pPr indent="0" lvl="8" marL="0" algn="r">
              <a:spcBef>
                <a:spcPts val="0"/>
              </a:spcBef>
              <a:buNone/>
              <a:defRPr sz="1000">
                <a:solidFill>
                  <a:srgbClr val="1B699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93" name="Shape 93"/>
        <p:cNvGrpSpPr/>
        <p:nvPr/>
      </p:nvGrpSpPr>
      <p:grpSpPr>
        <a:xfrm>
          <a:off x="0" y="0"/>
          <a:ext cx="0" cy="0"/>
          <a:chOff x="0" y="0"/>
          <a:chExt cx="0" cy="0"/>
        </a:xfrm>
      </p:grpSpPr>
      <p:sp>
        <p:nvSpPr>
          <p:cNvPr id="94" name="Google Shape;94;p16"/>
          <p:cNvSpPr/>
          <p:nvPr/>
        </p:nvSpPr>
        <p:spPr>
          <a:xfrm>
            <a:off x="0" y="0"/>
            <a:ext cx="9144000" cy="5143500"/>
          </a:xfrm>
          <a:prstGeom prst="rect">
            <a:avLst/>
          </a:prstGeom>
          <a:solidFill>
            <a:srgbClr val="2A91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5" name="Google Shape;95;p16"/>
          <p:cNvSpPr/>
          <p:nvPr/>
        </p:nvSpPr>
        <p:spPr>
          <a:xfrm>
            <a:off x="980903" y="950797"/>
            <a:ext cx="7182300" cy="3231000"/>
          </a:xfrm>
          <a:prstGeom prst="rect">
            <a:avLst/>
          </a:prstGeom>
          <a:solidFill>
            <a:schemeClr val="lt1"/>
          </a:solidFill>
          <a:ln>
            <a:noFill/>
          </a:ln>
          <a:effectLst>
            <a:outerShdw blurRad="50800" rotWithShape="0" algn="ctr">
              <a:srgbClr val="000000">
                <a:alpha val="6588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 name="Google Shape;96;p16"/>
          <p:cNvSpPr/>
          <p:nvPr/>
        </p:nvSpPr>
        <p:spPr>
          <a:xfrm>
            <a:off x="1085851" y="1058711"/>
            <a:ext cx="6972300" cy="30261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 name="Google Shape;97;p16"/>
          <p:cNvSpPr/>
          <p:nvPr/>
        </p:nvSpPr>
        <p:spPr>
          <a:xfrm>
            <a:off x="3851910" y="950797"/>
            <a:ext cx="1440300" cy="548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 name="Google Shape;98;p16"/>
          <p:cNvSpPr txBox="1"/>
          <p:nvPr>
            <p:ph type="title"/>
          </p:nvPr>
        </p:nvSpPr>
        <p:spPr>
          <a:xfrm>
            <a:off x="1221867" y="1706374"/>
            <a:ext cx="6700200" cy="1805100"/>
          </a:xfrm>
          <a:prstGeom prst="rect">
            <a:avLst/>
          </a:prstGeom>
          <a:noFill/>
          <a:ln>
            <a:noFill/>
          </a:ln>
        </p:spPr>
        <p:txBody>
          <a:bodyPr anchorCtr="0" anchor="ctr" bIns="34275" lIns="68575" spcFirstLastPara="1" rIns="68575" wrap="square" tIns="34275">
            <a:noAutofit/>
          </a:bodyPr>
          <a:lstStyle>
            <a:lvl1pPr lvl="0" algn="ctr">
              <a:lnSpc>
                <a:spcPct val="83000"/>
              </a:lnSpc>
              <a:spcBef>
                <a:spcPts val="0"/>
              </a:spcBef>
              <a:spcAft>
                <a:spcPts val="0"/>
              </a:spcAft>
              <a:buClr>
                <a:srgbClr val="1B699F"/>
              </a:buClr>
              <a:buSzPts val="5100"/>
              <a:buFont typeface="Avenir"/>
              <a:buNone/>
              <a:defRPr sz="5100" cap="none">
                <a:solidFill>
                  <a:srgbClr val="1B699F"/>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grpSp>
        <p:nvGrpSpPr>
          <p:cNvPr id="99" name="Google Shape;99;p16"/>
          <p:cNvGrpSpPr/>
          <p:nvPr/>
        </p:nvGrpSpPr>
        <p:grpSpPr>
          <a:xfrm>
            <a:off x="3937635" y="950797"/>
            <a:ext cx="1268775" cy="461951"/>
            <a:chOff x="5250180" y="1267730"/>
            <a:chExt cx="1691700" cy="615934"/>
          </a:xfrm>
        </p:grpSpPr>
        <p:cxnSp>
          <p:nvCxnSpPr>
            <p:cNvPr id="100" name="Google Shape;100;p16"/>
            <p:cNvCxnSpPr/>
            <p:nvPr/>
          </p:nvCxnSpPr>
          <p:spPr>
            <a:xfrm>
              <a:off x="525018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101" name="Google Shape;101;p16"/>
            <p:cNvCxnSpPr/>
            <p:nvPr/>
          </p:nvCxnSpPr>
          <p:spPr>
            <a:xfrm>
              <a:off x="694182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102" name="Google Shape;102;p16"/>
            <p:cNvCxnSpPr/>
            <p:nvPr/>
          </p:nvCxnSpPr>
          <p:spPr>
            <a:xfrm>
              <a:off x="5250180" y="1883664"/>
              <a:ext cx="1691700" cy="0"/>
            </a:xfrm>
            <a:prstGeom prst="straightConnector1">
              <a:avLst/>
            </a:prstGeom>
            <a:solidFill>
              <a:srgbClr val="1B699F"/>
            </a:solidFill>
            <a:ln cap="flat" cmpd="sng" w="9525">
              <a:solidFill>
                <a:srgbClr val="FFFFFF"/>
              </a:solidFill>
              <a:prstDash val="solid"/>
              <a:miter lim="800000"/>
              <a:headEnd len="sm" w="sm" type="none"/>
              <a:tailEnd len="sm" w="sm" type="none"/>
            </a:ln>
          </p:spPr>
        </p:cxnSp>
      </p:grpSp>
      <p:sp>
        <p:nvSpPr>
          <p:cNvPr id="103" name="Google Shape;103;p16"/>
          <p:cNvSpPr txBox="1"/>
          <p:nvPr>
            <p:ph idx="1" type="body"/>
          </p:nvPr>
        </p:nvSpPr>
        <p:spPr>
          <a:xfrm>
            <a:off x="1221867" y="3511547"/>
            <a:ext cx="6704700" cy="342900"/>
          </a:xfrm>
          <a:prstGeom prst="rect">
            <a:avLst/>
          </a:prstGeom>
          <a:noFill/>
          <a:ln>
            <a:noFill/>
          </a:ln>
        </p:spPr>
        <p:txBody>
          <a:bodyPr anchorCtr="0" anchor="t" bIns="34275" lIns="68575" spcFirstLastPara="1" rIns="68575" wrap="square" tIns="34275">
            <a:noAutofit/>
          </a:bodyPr>
          <a:lstStyle>
            <a:lvl1pPr indent="-228600" lvl="0" marL="457200" algn="ctr">
              <a:lnSpc>
                <a:spcPct val="110000"/>
              </a:lnSpc>
              <a:spcBef>
                <a:spcPts val="700"/>
              </a:spcBef>
              <a:spcAft>
                <a:spcPts val="0"/>
              </a:spcAft>
              <a:buSzPts val="1400"/>
              <a:buNone/>
              <a:defRPr sz="1400">
                <a:solidFill>
                  <a:srgbClr val="15537E"/>
                </a:solidFill>
              </a:defRPr>
            </a:lvl1pPr>
            <a:lvl2pPr indent="-228600" lvl="1" marL="914400" algn="l">
              <a:lnSpc>
                <a:spcPct val="100000"/>
              </a:lnSpc>
              <a:spcBef>
                <a:spcPts val="400"/>
              </a:spcBef>
              <a:spcAft>
                <a:spcPts val="0"/>
              </a:spcAft>
              <a:buSzPts val="1200"/>
              <a:buNone/>
              <a:defRPr sz="1200">
                <a:solidFill>
                  <a:srgbClr val="8893A2"/>
                </a:solidFill>
              </a:defRPr>
            </a:lvl2pPr>
            <a:lvl3pPr indent="-228600" lvl="2" marL="1371600" algn="l">
              <a:lnSpc>
                <a:spcPct val="100000"/>
              </a:lnSpc>
              <a:spcBef>
                <a:spcPts val="400"/>
              </a:spcBef>
              <a:spcAft>
                <a:spcPts val="0"/>
              </a:spcAft>
              <a:buSzPts val="1200"/>
              <a:buNone/>
              <a:defRPr sz="1200">
                <a:solidFill>
                  <a:srgbClr val="8893A2"/>
                </a:solidFill>
              </a:defRPr>
            </a:lvl3pPr>
            <a:lvl4pPr indent="-228600" lvl="3" marL="1828800" algn="l">
              <a:lnSpc>
                <a:spcPct val="100000"/>
              </a:lnSpc>
              <a:spcBef>
                <a:spcPts val="400"/>
              </a:spcBef>
              <a:spcAft>
                <a:spcPts val="0"/>
              </a:spcAft>
              <a:buSzPts val="1100"/>
              <a:buNone/>
              <a:defRPr sz="1100">
                <a:solidFill>
                  <a:srgbClr val="8893A2"/>
                </a:solidFill>
              </a:defRPr>
            </a:lvl4pPr>
            <a:lvl5pPr indent="-228600" lvl="4" marL="2286000" algn="l">
              <a:lnSpc>
                <a:spcPct val="100000"/>
              </a:lnSpc>
              <a:spcBef>
                <a:spcPts val="400"/>
              </a:spcBef>
              <a:spcAft>
                <a:spcPts val="0"/>
              </a:spcAft>
              <a:buSzPts val="1100"/>
              <a:buNone/>
              <a:defRPr sz="1100">
                <a:solidFill>
                  <a:srgbClr val="8893A2"/>
                </a:solidFill>
              </a:defRPr>
            </a:lvl5pPr>
            <a:lvl6pPr indent="-228600" lvl="5" marL="2743200" algn="l">
              <a:lnSpc>
                <a:spcPct val="100000"/>
              </a:lnSpc>
              <a:spcBef>
                <a:spcPts val="400"/>
              </a:spcBef>
              <a:spcAft>
                <a:spcPts val="0"/>
              </a:spcAft>
              <a:buSzPts val="1100"/>
              <a:buNone/>
              <a:defRPr sz="1100">
                <a:solidFill>
                  <a:srgbClr val="8893A2"/>
                </a:solidFill>
              </a:defRPr>
            </a:lvl6pPr>
            <a:lvl7pPr indent="-228600" lvl="6" marL="3200400" algn="l">
              <a:lnSpc>
                <a:spcPct val="100000"/>
              </a:lnSpc>
              <a:spcBef>
                <a:spcPts val="400"/>
              </a:spcBef>
              <a:spcAft>
                <a:spcPts val="0"/>
              </a:spcAft>
              <a:buSzPts val="1100"/>
              <a:buNone/>
              <a:defRPr sz="1100">
                <a:solidFill>
                  <a:srgbClr val="8893A2"/>
                </a:solidFill>
              </a:defRPr>
            </a:lvl7pPr>
            <a:lvl8pPr indent="-228600" lvl="7" marL="3657600" algn="l">
              <a:lnSpc>
                <a:spcPct val="100000"/>
              </a:lnSpc>
              <a:spcBef>
                <a:spcPts val="400"/>
              </a:spcBef>
              <a:spcAft>
                <a:spcPts val="0"/>
              </a:spcAft>
              <a:buSzPts val="1100"/>
              <a:buNone/>
              <a:defRPr sz="1100">
                <a:solidFill>
                  <a:srgbClr val="8893A2"/>
                </a:solidFill>
              </a:defRPr>
            </a:lvl8pPr>
            <a:lvl9pPr indent="-228600" lvl="8" marL="4114800" algn="l">
              <a:lnSpc>
                <a:spcPct val="100000"/>
              </a:lnSpc>
              <a:spcBef>
                <a:spcPts val="400"/>
              </a:spcBef>
              <a:spcAft>
                <a:spcPts val="0"/>
              </a:spcAft>
              <a:buSzPts val="1100"/>
              <a:buNone/>
              <a:defRPr sz="1100">
                <a:solidFill>
                  <a:srgbClr val="8893A2"/>
                </a:solidFill>
              </a:defRPr>
            </a:lvl9pPr>
          </a:lstStyle>
          <a:p/>
        </p:txBody>
      </p:sp>
      <p:sp>
        <p:nvSpPr>
          <p:cNvPr id="104" name="Google Shape;104;p16"/>
          <p:cNvSpPr txBox="1"/>
          <p:nvPr>
            <p:ph idx="10" type="dt"/>
          </p:nvPr>
        </p:nvSpPr>
        <p:spPr>
          <a:xfrm>
            <a:off x="3989070" y="1008376"/>
            <a:ext cx="1165800" cy="37410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sz="1000">
                <a:solidFill>
                  <a:srgbClr val="FFFFFF"/>
                </a:solidFill>
                <a:latin typeface="Avenir"/>
                <a:ea typeface="Avenir"/>
                <a:cs typeface="Avenir"/>
                <a:sym typeface="Avenir"/>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16"/>
          <p:cNvSpPr txBox="1"/>
          <p:nvPr>
            <p:ph idx="11" type="ftr"/>
          </p:nvPr>
        </p:nvSpPr>
        <p:spPr>
          <a:xfrm>
            <a:off x="1221868" y="3883056"/>
            <a:ext cx="4245000" cy="171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solidFill>
                  <a:srgbClr val="1B699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16"/>
          <p:cNvSpPr txBox="1"/>
          <p:nvPr>
            <p:ph idx="12" type="sldNum"/>
          </p:nvPr>
        </p:nvSpPr>
        <p:spPr>
          <a:xfrm>
            <a:off x="6453378" y="3883056"/>
            <a:ext cx="1468800" cy="1716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600">
                <a:solidFill>
                  <a:srgbClr val="1B699F"/>
                </a:solidFill>
                <a:latin typeface="Avenir"/>
                <a:ea typeface="Avenir"/>
                <a:cs typeface="Avenir"/>
                <a:sym typeface="Avenir"/>
              </a:defRPr>
            </a:lvl1pPr>
            <a:lvl2pPr indent="0" lvl="1" marL="0" algn="r">
              <a:spcBef>
                <a:spcPts val="0"/>
              </a:spcBef>
              <a:buNone/>
              <a:defRPr sz="600">
                <a:solidFill>
                  <a:srgbClr val="1B699F"/>
                </a:solidFill>
                <a:latin typeface="Avenir"/>
                <a:ea typeface="Avenir"/>
                <a:cs typeface="Avenir"/>
                <a:sym typeface="Avenir"/>
              </a:defRPr>
            </a:lvl2pPr>
            <a:lvl3pPr indent="0" lvl="2" marL="0" algn="r">
              <a:spcBef>
                <a:spcPts val="0"/>
              </a:spcBef>
              <a:buNone/>
              <a:defRPr sz="600">
                <a:solidFill>
                  <a:srgbClr val="1B699F"/>
                </a:solidFill>
                <a:latin typeface="Avenir"/>
                <a:ea typeface="Avenir"/>
                <a:cs typeface="Avenir"/>
                <a:sym typeface="Avenir"/>
              </a:defRPr>
            </a:lvl3pPr>
            <a:lvl4pPr indent="0" lvl="3" marL="0" algn="r">
              <a:spcBef>
                <a:spcPts val="0"/>
              </a:spcBef>
              <a:buNone/>
              <a:defRPr sz="600">
                <a:solidFill>
                  <a:srgbClr val="1B699F"/>
                </a:solidFill>
                <a:latin typeface="Avenir"/>
                <a:ea typeface="Avenir"/>
                <a:cs typeface="Avenir"/>
                <a:sym typeface="Avenir"/>
              </a:defRPr>
            </a:lvl4pPr>
            <a:lvl5pPr indent="0" lvl="4" marL="0" algn="r">
              <a:spcBef>
                <a:spcPts val="0"/>
              </a:spcBef>
              <a:buNone/>
              <a:defRPr sz="600">
                <a:solidFill>
                  <a:srgbClr val="1B699F"/>
                </a:solidFill>
                <a:latin typeface="Avenir"/>
                <a:ea typeface="Avenir"/>
                <a:cs typeface="Avenir"/>
                <a:sym typeface="Avenir"/>
              </a:defRPr>
            </a:lvl5pPr>
            <a:lvl6pPr indent="0" lvl="5" marL="0" algn="r">
              <a:spcBef>
                <a:spcPts val="0"/>
              </a:spcBef>
              <a:buNone/>
              <a:defRPr sz="600">
                <a:solidFill>
                  <a:srgbClr val="1B699F"/>
                </a:solidFill>
                <a:latin typeface="Avenir"/>
                <a:ea typeface="Avenir"/>
                <a:cs typeface="Avenir"/>
                <a:sym typeface="Avenir"/>
              </a:defRPr>
            </a:lvl6pPr>
            <a:lvl7pPr indent="0" lvl="6" marL="0" algn="r">
              <a:spcBef>
                <a:spcPts val="0"/>
              </a:spcBef>
              <a:buNone/>
              <a:defRPr sz="600">
                <a:solidFill>
                  <a:srgbClr val="1B699F"/>
                </a:solidFill>
                <a:latin typeface="Avenir"/>
                <a:ea typeface="Avenir"/>
                <a:cs typeface="Avenir"/>
                <a:sym typeface="Avenir"/>
              </a:defRPr>
            </a:lvl7pPr>
            <a:lvl8pPr indent="0" lvl="7" marL="0" algn="r">
              <a:spcBef>
                <a:spcPts val="0"/>
              </a:spcBef>
              <a:buNone/>
              <a:defRPr sz="600">
                <a:solidFill>
                  <a:srgbClr val="1B699F"/>
                </a:solidFill>
                <a:latin typeface="Avenir"/>
                <a:ea typeface="Avenir"/>
                <a:cs typeface="Avenir"/>
                <a:sym typeface="Avenir"/>
              </a:defRPr>
            </a:lvl8pPr>
            <a:lvl9pPr indent="0" lvl="8" marL="0" algn="r">
              <a:spcBef>
                <a:spcPts val="0"/>
              </a:spcBef>
              <a:buNone/>
              <a:defRPr sz="600">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7" name="Shape 107"/>
        <p:cNvGrpSpPr/>
        <p:nvPr/>
      </p:nvGrpSpPr>
      <p:grpSpPr>
        <a:xfrm>
          <a:off x="0" y="0"/>
          <a:ext cx="0" cy="0"/>
          <a:chOff x="0" y="0"/>
          <a:chExt cx="0" cy="0"/>
        </a:xfrm>
      </p:grpSpPr>
      <p:sp>
        <p:nvSpPr>
          <p:cNvPr id="108" name="Google Shape;108;p17"/>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17"/>
          <p:cNvSpPr txBox="1"/>
          <p:nvPr>
            <p:ph idx="1" type="body"/>
          </p:nvPr>
        </p:nvSpPr>
        <p:spPr>
          <a:xfrm>
            <a:off x="800100" y="1577340"/>
            <a:ext cx="3497700" cy="28119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110" name="Google Shape;110;p17"/>
          <p:cNvSpPr txBox="1"/>
          <p:nvPr>
            <p:ph idx="2" type="body"/>
          </p:nvPr>
        </p:nvSpPr>
        <p:spPr>
          <a:xfrm>
            <a:off x="4846320" y="1577340"/>
            <a:ext cx="3497700" cy="28119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111" name="Google Shape;111;p17"/>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17"/>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17"/>
          <p:cNvSpPr txBox="1"/>
          <p:nvPr>
            <p:ph idx="12" type="sldNum"/>
          </p:nvPr>
        </p:nvSpPr>
        <p:spPr>
          <a:xfrm>
            <a:off x="8267175" y="4657723"/>
            <a:ext cx="816000" cy="4068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1000"/>
            </a:lvl1pPr>
            <a:lvl2pPr indent="0" lvl="1" marL="0" algn="r">
              <a:spcBef>
                <a:spcPts val="0"/>
              </a:spcBef>
              <a:buNone/>
              <a:defRPr sz="1000"/>
            </a:lvl2pPr>
            <a:lvl3pPr indent="0" lvl="2" marL="0" algn="r">
              <a:spcBef>
                <a:spcPts val="0"/>
              </a:spcBef>
              <a:buNone/>
              <a:defRPr sz="1000"/>
            </a:lvl3pPr>
            <a:lvl4pPr indent="0" lvl="3" marL="0" algn="r">
              <a:spcBef>
                <a:spcPts val="0"/>
              </a:spcBef>
              <a:buNone/>
              <a:defRPr sz="1000"/>
            </a:lvl4pPr>
            <a:lvl5pPr indent="0" lvl="4" marL="0" algn="r">
              <a:spcBef>
                <a:spcPts val="0"/>
              </a:spcBef>
              <a:buNone/>
              <a:defRPr sz="1000"/>
            </a:lvl5pPr>
            <a:lvl6pPr indent="0" lvl="5" marL="0" algn="r">
              <a:spcBef>
                <a:spcPts val="0"/>
              </a:spcBef>
              <a:buNone/>
              <a:defRPr sz="1000"/>
            </a:lvl6pPr>
            <a:lvl7pPr indent="0" lvl="6" marL="0" algn="r">
              <a:spcBef>
                <a:spcPts val="0"/>
              </a:spcBef>
              <a:buNone/>
              <a:defRPr sz="1000"/>
            </a:lvl7pPr>
            <a:lvl8pPr indent="0" lvl="7" marL="0" algn="r">
              <a:spcBef>
                <a:spcPts val="0"/>
              </a:spcBef>
              <a:buNone/>
              <a:defRPr sz="1000"/>
            </a:lvl8pPr>
            <a:lvl9pPr indent="0" lvl="8" marL="0" algn="r">
              <a:spcBef>
                <a:spcPts val="0"/>
              </a:spcBef>
              <a:buNone/>
              <a:defRPr sz="10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4" name="Shape 114"/>
        <p:cNvGrpSpPr/>
        <p:nvPr/>
      </p:nvGrpSpPr>
      <p:grpSpPr>
        <a:xfrm>
          <a:off x="0" y="0"/>
          <a:ext cx="0" cy="0"/>
          <a:chOff x="0" y="0"/>
          <a:chExt cx="0" cy="0"/>
        </a:xfrm>
      </p:grpSpPr>
      <p:sp>
        <p:nvSpPr>
          <p:cNvPr id="115" name="Google Shape;115;p18"/>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18"/>
          <p:cNvSpPr txBox="1"/>
          <p:nvPr>
            <p:ph idx="1" type="body"/>
          </p:nvPr>
        </p:nvSpPr>
        <p:spPr>
          <a:xfrm>
            <a:off x="802386" y="1555750"/>
            <a:ext cx="3497700" cy="480000"/>
          </a:xfrm>
          <a:prstGeom prst="rect">
            <a:avLst/>
          </a:prstGeom>
          <a:noFill/>
          <a:ln>
            <a:noFill/>
          </a:ln>
        </p:spPr>
        <p:txBody>
          <a:bodyPr anchorCtr="0" anchor="ctr" bIns="34275" lIns="68575" spcFirstLastPara="1" rIns="68575" wrap="square" tIns="34275">
            <a:noAutofit/>
          </a:bodyPr>
          <a:lstStyle>
            <a:lvl1pPr indent="-228600" lvl="0" marL="457200" algn="l">
              <a:lnSpc>
                <a:spcPct val="110000"/>
              </a:lnSpc>
              <a:spcBef>
                <a:spcPts val="0"/>
              </a:spcBef>
              <a:spcAft>
                <a:spcPts val="0"/>
              </a:spcAft>
              <a:buSzPts val="1400"/>
              <a:buNone/>
              <a:defRPr b="1" i="0" sz="1400">
                <a:solidFill>
                  <a:schemeClr val="dk1"/>
                </a:solidFill>
                <a:latin typeface="Avenir"/>
                <a:ea typeface="Avenir"/>
                <a:cs typeface="Avenir"/>
                <a:sym typeface="Avenir"/>
              </a:defRPr>
            </a:lvl1pPr>
            <a:lvl2pPr indent="-228600" lvl="1" marL="914400" algn="l">
              <a:lnSpc>
                <a:spcPct val="100000"/>
              </a:lnSpc>
              <a:spcBef>
                <a:spcPts val="400"/>
              </a:spcBef>
              <a:spcAft>
                <a:spcPts val="0"/>
              </a:spcAft>
              <a:buSzPts val="1400"/>
              <a:buNone/>
              <a:defRPr b="1" sz="1400"/>
            </a:lvl2pPr>
            <a:lvl3pPr indent="-228600" lvl="2" marL="1371600" algn="l">
              <a:lnSpc>
                <a:spcPct val="100000"/>
              </a:lnSpc>
              <a:spcBef>
                <a:spcPts val="400"/>
              </a:spcBef>
              <a:spcAft>
                <a:spcPts val="0"/>
              </a:spcAft>
              <a:buSzPts val="1400"/>
              <a:buNone/>
              <a:defRPr b="1" sz="1400"/>
            </a:lvl3pPr>
            <a:lvl4pPr indent="-228600" lvl="3" marL="1828800" algn="l">
              <a:lnSpc>
                <a:spcPct val="100000"/>
              </a:lnSpc>
              <a:spcBef>
                <a:spcPts val="400"/>
              </a:spcBef>
              <a:spcAft>
                <a:spcPts val="0"/>
              </a:spcAft>
              <a:buSzPts val="1200"/>
              <a:buNone/>
              <a:defRPr b="1" sz="1200"/>
            </a:lvl4pPr>
            <a:lvl5pPr indent="-228600" lvl="4" marL="2286000" algn="l">
              <a:lnSpc>
                <a:spcPct val="100000"/>
              </a:lnSpc>
              <a:spcBef>
                <a:spcPts val="400"/>
              </a:spcBef>
              <a:spcAft>
                <a:spcPts val="0"/>
              </a:spcAft>
              <a:buSzPts val="1200"/>
              <a:buNone/>
              <a:defRPr b="1" sz="1200"/>
            </a:lvl5pPr>
            <a:lvl6pPr indent="-228600" lvl="5" marL="2743200" algn="l">
              <a:lnSpc>
                <a:spcPct val="100000"/>
              </a:lnSpc>
              <a:spcBef>
                <a:spcPts val="400"/>
              </a:spcBef>
              <a:spcAft>
                <a:spcPts val="0"/>
              </a:spcAft>
              <a:buSzPts val="1200"/>
              <a:buNone/>
              <a:defRPr b="1" sz="1200"/>
            </a:lvl6pPr>
            <a:lvl7pPr indent="-228600" lvl="6" marL="3200400" algn="l">
              <a:lnSpc>
                <a:spcPct val="100000"/>
              </a:lnSpc>
              <a:spcBef>
                <a:spcPts val="400"/>
              </a:spcBef>
              <a:spcAft>
                <a:spcPts val="0"/>
              </a:spcAft>
              <a:buSzPts val="1200"/>
              <a:buNone/>
              <a:defRPr b="1" sz="1200"/>
            </a:lvl7pPr>
            <a:lvl8pPr indent="-228600" lvl="7" marL="3657600" algn="l">
              <a:lnSpc>
                <a:spcPct val="100000"/>
              </a:lnSpc>
              <a:spcBef>
                <a:spcPts val="400"/>
              </a:spcBef>
              <a:spcAft>
                <a:spcPts val="0"/>
              </a:spcAft>
              <a:buSzPts val="1200"/>
              <a:buNone/>
              <a:defRPr b="1" sz="1200"/>
            </a:lvl8pPr>
            <a:lvl9pPr indent="-228600" lvl="8" marL="4114800" algn="l">
              <a:lnSpc>
                <a:spcPct val="100000"/>
              </a:lnSpc>
              <a:spcBef>
                <a:spcPts val="400"/>
              </a:spcBef>
              <a:spcAft>
                <a:spcPts val="0"/>
              </a:spcAft>
              <a:buSzPts val="1200"/>
              <a:buNone/>
              <a:defRPr b="1" sz="1200"/>
            </a:lvl9pPr>
          </a:lstStyle>
          <a:p/>
        </p:txBody>
      </p:sp>
      <p:sp>
        <p:nvSpPr>
          <p:cNvPr id="117" name="Google Shape;117;p18"/>
          <p:cNvSpPr txBox="1"/>
          <p:nvPr>
            <p:ph idx="2" type="body"/>
          </p:nvPr>
        </p:nvSpPr>
        <p:spPr>
          <a:xfrm>
            <a:off x="802386" y="2094354"/>
            <a:ext cx="3497700" cy="23730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118" name="Google Shape;118;p18"/>
          <p:cNvSpPr txBox="1"/>
          <p:nvPr>
            <p:ph idx="3" type="body"/>
          </p:nvPr>
        </p:nvSpPr>
        <p:spPr>
          <a:xfrm>
            <a:off x="4844034" y="1555750"/>
            <a:ext cx="3497700" cy="480000"/>
          </a:xfrm>
          <a:prstGeom prst="rect">
            <a:avLst/>
          </a:prstGeom>
          <a:noFill/>
          <a:ln>
            <a:noFill/>
          </a:ln>
        </p:spPr>
        <p:txBody>
          <a:bodyPr anchorCtr="0" anchor="ctr" bIns="34275" lIns="68575" spcFirstLastPara="1" rIns="68575" wrap="square" tIns="34275">
            <a:noAutofit/>
          </a:bodyPr>
          <a:lstStyle>
            <a:lvl1pPr indent="-228600" lvl="0" marL="457200" algn="l">
              <a:lnSpc>
                <a:spcPct val="110000"/>
              </a:lnSpc>
              <a:spcBef>
                <a:spcPts val="0"/>
              </a:spcBef>
              <a:spcAft>
                <a:spcPts val="0"/>
              </a:spcAft>
              <a:buSzPts val="1400"/>
              <a:buNone/>
              <a:defRPr b="1" sz="1400">
                <a:solidFill>
                  <a:schemeClr val="dk1"/>
                </a:solidFill>
              </a:defRPr>
            </a:lvl1pPr>
            <a:lvl2pPr indent="-228600" lvl="1" marL="914400" algn="l">
              <a:lnSpc>
                <a:spcPct val="100000"/>
              </a:lnSpc>
              <a:spcBef>
                <a:spcPts val="400"/>
              </a:spcBef>
              <a:spcAft>
                <a:spcPts val="0"/>
              </a:spcAft>
              <a:buSzPts val="1400"/>
              <a:buNone/>
              <a:defRPr b="1" sz="1400"/>
            </a:lvl2pPr>
            <a:lvl3pPr indent="-228600" lvl="2" marL="1371600" algn="l">
              <a:lnSpc>
                <a:spcPct val="100000"/>
              </a:lnSpc>
              <a:spcBef>
                <a:spcPts val="400"/>
              </a:spcBef>
              <a:spcAft>
                <a:spcPts val="0"/>
              </a:spcAft>
              <a:buSzPts val="1400"/>
              <a:buNone/>
              <a:defRPr b="1" sz="1400"/>
            </a:lvl3pPr>
            <a:lvl4pPr indent="-228600" lvl="3" marL="1828800" algn="l">
              <a:lnSpc>
                <a:spcPct val="100000"/>
              </a:lnSpc>
              <a:spcBef>
                <a:spcPts val="400"/>
              </a:spcBef>
              <a:spcAft>
                <a:spcPts val="0"/>
              </a:spcAft>
              <a:buSzPts val="1200"/>
              <a:buNone/>
              <a:defRPr b="1" sz="1200"/>
            </a:lvl4pPr>
            <a:lvl5pPr indent="-228600" lvl="4" marL="2286000" algn="l">
              <a:lnSpc>
                <a:spcPct val="100000"/>
              </a:lnSpc>
              <a:spcBef>
                <a:spcPts val="400"/>
              </a:spcBef>
              <a:spcAft>
                <a:spcPts val="0"/>
              </a:spcAft>
              <a:buSzPts val="1200"/>
              <a:buNone/>
              <a:defRPr b="1" sz="1200"/>
            </a:lvl5pPr>
            <a:lvl6pPr indent="-228600" lvl="5" marL="2743200" algn="l">
              <a:lnSpc>
                <a:spcPct val="100000"/>
              </a:lnSpc>
              <a:spcBef>
                <a:spcPts val="400"/>
              </a:spcBef>
              <a:spcAft>
                <a:spcPts val="0"/>
              </a:spcAft>
              <a:buSzPts val="1200"/>
              <a:buNone/>
              <a:defRPr b="1" sz="1200"/>
            </a:lvl6pPr>
            <a:lvl7pPr indent="-228600" lvl="6" marL="3200400" algn="l">
              <a:lnSpc>
                <a:spcPct val="100000"/>
              </a:lnSpc>
              <a:spcBef>
                <a:spcPts val="400"/>
              </a:spcBef>
              <a:spcAft>
                <a:spcPts val="0"/>
              </a:spcAft>
              <a:buSzPts val="1200"/>
              <a:buNone/>
              <a:defRPr b="1" sz="1200"/>
            </a:lvl7pPr>
            <a:lvl8pPr indent="-228600" lvl="7" marL="3657600" algn="l">
              <a:lnSpc>
                <a:spcPct val="100000"/>
              </a:lnSpc>
              <a:spcBef>
                <a:spcPts val="400"/>
              </a:spcBef>
              <a:spcAft>
                <a:spcPts val="0"/>
              </a:spcAft>
              <a:buSzPts val="1200"/>
              <a:buNone/>
              <a:defRPr b="1" sz="1200"/>
            </a:lvl8pPr>
            <a:lvl9pPr indent="-228600" lvl="8" marL="4114800" algn="l">
              <a:lnSpc>
                <a:spcPct val="100000"/>
              </a:lnSpc>
              <a:spcBef>
                <a:spcPts val="400"/>
              </a:spcBef>
              <a:spcAft>
                <a:spcPts val="0"/>
              </a:spcAft>
              <a:buSzPts val="1200"/>
              <a:buNone/>
              <a:defRPr b="1" sz="1200"/>
            </a:lvl9pPr>
          </a:lstStyle>
          <a:p/>
        </p:txBody>
      </p:sp>
      <p:sp>
        <p:nvSpPr>
          <p:cNvPr id="119" name="Google Shape;119;p18"/>
          <p:cNvSpPr txBox="1"/>
          <p:nvPr>
            <p:ph idx="4" type="body"/>
          </p:nvPr>
        </p:nvSpPr>
        <p:spPr>
          <a:xfrm>
            <a:off x="4844034" y="2094353"/>
            <a:ext cx="3497700" cy="23733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120" name="Google Shape;120;p18"/>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18"/>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18"/>
          <p:cNvSpPr txBox="1"/>
          <p:nvPr>
            <p:ph idx="12" type="sldNum"/>
          </p:nvPr>
        </p:nvSpPr>
        <p:spPr>
          <a:xfrm>
            <a:off x="8172450" y="44500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 name="Shape 123"/>
        <p:cNvGrpSpPr/>
        <p:nvPr/>
      </p:nvGrpSpPr>
      <p:grpSpPr>
        <a:xfrm>
          <a:off x="0" y="0"/>
          <a:ext cx="0" cy="0"/>
          <a:chOff x="0" y="0"/>
          <a:chExt cx="0" cy="0"/>
        </a:xfrm>
      </p:grpSpPr>
      <p:sp>
        <p:nvSpPr>
          <p:cNvPr id="124" name="Google Shape;124;p19"/>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5" name="Google Shape;125;p19"/>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19"/>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19"/>
          <p:cNvSpPr txBox="1"/>
          <p:nvPr>
            <p:ph idx="12" type="sldNum"/>
          </p:nvPr>
        </p:nvSpPr>
        <p:spPr>
          <a:xfrm>
            <a:off x="8172450" y="44500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19"/>
          <p:cNvSpPr txBox="1"/>
          <p:nvPr/>
        </p:nvSpPr>
        <p:spPr>
          <a:xfrm>
            <a:off x="2514600" y="25908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20"/>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20"/>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20"/>
          <p:cNvSpPr txBox="1"/>
          <p:nvPr>
            <p:ph idx="12" type="sldNum"/>
          </p:nvPr>
        </p:nvSpPr>
        <p:spPr>
          <a:xfrm>
            <a:off x="8172450" y="44500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20"/>
          <p:cNvSpPr txBox="1"/>
          <p:nvPr/>
        </p:nvSpPr>
        <p:spPr>
          <a:xfrm>
            <a:off x="793025" y="4305900"/>
            <a:ext cx="73557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34" name="Shape 134"/>
        <p:cNvGrpSpPr/>
        <p:nvPr/>
      </p:nvGrpSpPr>
      <p:grpSpPr>
        <a:xfrm>
          <a:off x="0" y="0"/>
          <a:ext cx="0" cy="0"/>
          <a:chOff x="0" y="0"/>
          <a:chExt cx="0" cy="0"/>
        </a:xfrm>
      </p:grpSpPr>
      <p:sp>
        <p:nvSpPr>
          <p:cNvPr id="135" name="Google Shape;135;p21"/>
          <p:cNvSpPr/>
          <p:nvPr/>
        </p:nvSpPr>
        <p:spPr>
          <a:xfrm>
            <a:off x="6089903" y="178308"/>
            <a:ext cx="2869800" cy="4786800"/>
          </a:xfrm>
          <a:prstGeom prst="rect">
            <a:avLst/>
          </a:prstGeom>
          <a:solidFill>
            <a:srgbClr val="D8D8D8">
              <a:alpha val="600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 name="Google Shape;136;p21"/>
          <p:cNvSpPr/>
          <p:nvPr/>
        </p:nvSpPr>
        <p:spPr>
          <a:xfrm>
            <a:off x="6190995" y="281178"/>
            <a:ext cx="2667900" cy="45813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 name="Google Shape;137;p21"/>
          <p:cNvSpPr txBox="1"/>
          <p:nvPr>
            <p:ph type="title"/>
          </p:nvPr>
        </p:nvSpPr>
        <p:spPr>
          <a:xfrm>
            <a:off x="6343650" y="455544"/>
            <a:ext cx="2371500" cy="12342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dk1"/>
              </a:buClr>
              <a:buSzPts val="2400"/>
              <a:buFont typeface="Avenir"/>
              <a:buNone/>
              <a:defRPr b="0" sz="2400" cap="none">
                <a:solidFill>
                  <a:schemeClr val="dk1"/>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8" name="Google Shape;138;p21"/>
          <p:cNvSpPr txBox="1"/>
          <p:nvPr>
            <p:ph idx="1" type="body"/>
          </p:nvPr>
        </p:nvSpPr>
        <p:spPr>
          <a:xfrm>
            <a:off x="514350" y="457200"/>
            <a:ext cx="5143500" cy="40005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139" name="Google Shape;139;p21"/>
          <p:cNvSpPr txBox="1"/>
          <p:nvPr>
            <p:ph idx="2" type="body"/>
          </p:nvPr>
        </p:nvSpPr>
        <p:spPr>
          <a:xfrm>
            <a:off x="6343650" y="1752600"/>
            <a:ext cx="2371500" cy="2705100"/>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600"/>
              </a:spcBef>
              <a:spcAft>
                <a:spcPts val="0"/>
              </a:spcAft>
              <a:buSzPts val="1400"/>
              <a:buNone/>
              <a:defRPr sz="1400">
                <a:solidFill>
                  <a:schemeClr val="dk1"/>
                </a:solidFill>
              </a:defRPr>
            </a:lvl1pPr>
            <a:lvl2pPr indent="-228600" lvl="1" marL="914400" algn="l">
              <a:lnSpc>
                <a:spcPct val="100000"/>
              </a:lnSpc>
              <a:spcBef>
                <a:spcPts val="400"/>
              </a:spcBef>
              <a:spcAft>
                <a:spcPts val="0"/>
              </a:spcAft>
              <a:buSzPts val="900"/>
              <a:buNone/>
              <a:defRPr sz="900"/>
            </a:lvl2pPr>
            <a:lvl3pPr indent="-228600" lvl="2" marL="1371600" algn="l">
              <a:lnSpc>
                <a:spcPct val="100000"/>
              </a:lnSpc>
              <a:spcBef>
                <a:spcPts val="400"/>
              </a:spcBef>
              <a:spcAft>
                <a:spcPts val="0"/>
              </a:spcAft>
              <a:buSzPts val="800"/>
              <a:buNone/>
              <a:defRPr sz="800"/>
            </a:lvl3pPr>
            <a:lvl4pPr indent="-228600" lvl="3" marL="1828800" algn="l">
              <a:lnSpc>
                <a:spcPct val="100000"/>
              </a:lnSpc>
              <a:spcBef>
                <a:spcPts val="400"/>
              </a:spcBef>
              <a:spcAft>
                <a:spcPts val="0"/>
              </a:spcAft>
              <a:buSzPts val="700"/>
              <a:buNone/>
              <a:defRPr sz="700"/>
            </a:lvl4pPr>
            <a:lvl5pPr indent="-228600" lvl="4" marL="2286000" algn="l">
              <a:lnSpc>
                <a:spcPct val="100000"/>
              </a:lnSpc>
              <a:spcBef>
                <a:spcPts val="400"/>
              </a:spcBef>
              <a:spcAft>
                <a:spcPts val="0"/>
              </a:spcAft>
              <a:buSzPts val="700"/>
              <a:buNone/>
              <a:defRPr sz="700"/>
            </a:lvl5pPr>
            <a:lvl6pPr indent="-228600" lvl="5" marL="2743200" algn="l">
              <a:lnSpc>
                <a:spcPct val="100000"/>
              </a:lnSpc>
              <a:spcBef>
                <a:spcPts val="400"/>
              </a:spcBef>
              <a:spcAft>
                <a:spcPts val="0"/>
              </a:spcAft>
              <a:buSzPts val="700"/>
              <a:buNone/>
              <a:defRPr sz="700"/>
            </a:lvl6pPr>
            <a:lvl7pPr indent="-228600" lvl="6" marL="3200400" algn="l">
              <a:lnSpc>
                <a:spcPct val="100000"/>
              </a:lnSpc>
              <a:spcBef>
                <a:spcPts val="400"/>
              </a:spcBef>
              <a:spcAft>
                <a:spcPts val="0"/>
              </a:spcAft>
              <a:buSzPts val="700"/>
              <a:buNone/>
              <a:defRPr sz="700"/>
            </a:lvl7pPr>
            <a:lvl8pPr indent="-228600" lvl="7" marL="3657600" algn="l">
              <a:lnSpc>
                <a:spcPct val="100000"/>
              </a:lnSpc>
              <a:spcBef>
                <a:spcPts val="400"/>
              </a:spcBef>
              <a:spcAft>
                <a:spcPts val="0"/>
              </a:spcAft>
              <a:buSzPts val="700"/>
              <a:buNone/>
              <a:defRPr sz="700"/>
            </a:lvl8pPr>
            <a:lvl9pPr indent="-228600" lvl="8" marL="4114800" algn="l">
              <a:lnSpc>
                <a:spcPct val="100000"/>
              </a:lnSpc>
              <a:spcBef>
                <a:spcPts val="400"/>
              </a:spcBef>
              <a:spcAft>
                <a:spcPts val="0"/>
              </a:spcAft>
              <a:buSzPts val="700"/>
              <a:buNone/>
              <a:defRPr sz="700"/>
            </a:lvl9pPr>
          </a:lstStyle>
          <a:p/>
        </p:txBody>
      </p:sp>
      <p:sp>
        <p:nvSpPr>
          <p:cNvPr id="140" name="Google Shape;140;p21"/>
          <p:cNvSpPr txBox="1"/>
          <p:nvPr>
            <p:ph idx="10" type="dt"/>
          </p:nvPr>
        </p:nvSpPr>
        <p:spPr>
          <a:xfrm>
            <a:off x="4191000" y="4526280"/>
            <a:ext cx="14667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solidFill>
                  <a:srgbClr val="1B699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21"/>
          <p:cNvSpPr txBox="1"/>
          <p:nvPr>
            <p:ph idx="11" type="ftr"/>
          </p:nvPr>
        </p:nvSpPr>
        <p:spPr>
          <a:xfrm>
            <a:off x="514351" y="4526280"/>
            <a:ext cx="3438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2" name="Google Shape;142;p21"/>
          <p:cNvSpPr txBox="1"/>
          <p:nvPr>
            <p:ph idx="12" type="sldNum"/>
          </p:nvPr>
        </p:nvSpPr>
        <p:spPr>
          <a:xfrm>
            <a:off x="7797546" y="4526280"/>
            <a:ext cx="9177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600">
                <a:solidFill>
                  <a:srgbClr val="1B699F"/>
                </a:solidFill>
                <a:latin typeface="Avenir"/>
                <a:ea typeface="Avenir"/>
                <a:cs typeface="Avenir"/>
                <a:sym typeface="Avenir"/>
              </a:defRPr>
            </a:lvl1pPr>
            <a:lvl2pPr indent="0" lvl="1" marL="0" algn="r">
              <a:spcBef>
                <a:spcPts val="0"/>
              </a:spcBef>
              <a:buNone/>
              <a:defRPr sz="600">
                <a:solidFill>
                  <a:srgbClr val="1B699F"/>
                </a:solidFill>
                <a:latin typeface="Avenir"/>
                <a:ea typeface="Avenir"/>
                <a:cs typeface="Avenir"/>
                <a:sym typeface="Avenir"/>
              </a:defRPr>
            </a:lvl2pPr>
            <a:lvl3pPr indent="0" lvl="2" marL="0" algn="r">
              <a:spcBef>
                <a:spcPts val="0"/>
              </a:spcBef>
              <a:buNone/>
              <a:defRPr sz="600">
                <a:solidFill>
                  <a:srgbClr val="1B699F"/>
                </a:solidFill>
                <a:latin typeface="Avenir"/>
                <a:ea typeface="Avenir"/>
                <a:cs typeface="Avenir"/>
                <a:sym typeface="Avenir"/>
              </a:defRPr>
            </a:lvl3pPr>
            <a:lvl4pPr indent="0" lvl="3" marL="0" algn="r">
              <a:spcBef>
                <a:spcPts val="0"/>
              </a:spcBef>
              <a:buNone/>
              <a:defRPr sz="600">
                <a:solidFill>
                  <a:srgbClr val="1B699F"/>
                </a:solidFill>
                <a:latin typeface="Avenir"/>
                <a:ea typeface="Avenir"/>
                <a:cs typeface="Avenir"/>
                <a:sym typeface="Avenir"/>
              </a:defRPr>
            </a:lvl4pPr>
            <a:lvl5pPr indent="0" lvl="4" marL="0" algn="r">
              <a:spcBef>
                <a:spcPts val="0"/>
              </a:spcBef>
              <a:buNone/>
              <a:defRPr sz="600">
                <a:solidFill>
                  <a:srgbClr val="1B699F"/>
                </a:solidFill>
                <a:latin typeface="Avenir"/>
                <a:ea typeface="Avenir"/>
                <a:cs typeface="Avenir"/>
                <a:sym typeface="Avenir"/>
              </a:defRPr>
            </a:lvl5pPr>
            <a:lvl6pPr indent="0" lvl="5" marL="0" algn="r">
              <a:spcBef>
                <a:spcPts val="0"/>
              </a:spcBef>
              <a:buNone/>
              <a:defRPr sz="600">
                <a:solidFill>
                  <a:srgbClr val="1B699F"/>
                </a:solidFill>
                <a:latin typeface="Avenir"/>
                <a:ea typeface="Avenir"/>
                <a:cs typeface="Avenir"/>
                <a:sym typeface="Avenir"/>
              </a:defRPr>
            </a:lvl6pPr>
            <a:lvl7pPr indent="0" lvl="6" marL="0" algn="r">
              <a:spcBef>
                <a:spcPts val="0"/>
              </a:spcBef>
              <a:buNone/>
              <a:defRPr sz="600">
                <a:solidFill>
                  <a:srgbClr val="1B699F"/>
                </a:solidFill>
                <a:latin typeface="Avenir"/>
                <a:ea typeface="Avenir"/>
                <a:cs typeface="Avenir"/>
                <a:sym typeface="Avenir"/>
              </a:defRPr>
            </a:lvl7pPr>
            <a:lvl8pPr indent="0" lvl="7" marL="0" algn="r">
              <a:spcBef>
                <a:spcPts val="0"/>
              </a:spcBef>
              <a:buNone/>
              <a:defRPr sz="600">
                <a:solidFill>
                  <a:srgbClr val="1B699F"/>
                </a:solidFill>
                <a:latin typeface="Avenir"/>
                <a:ea typeface="Avenir"/>
                <a:cs typeface="Avenir"/>
                <a:sym typeface="Avenir"/>
              </a:defRPr>
            </a:lvl8pPr>
            <a:lvl9pPr indent="0" lvl="8" marL="0" algn="r">
              <a:spcBef>
                <a:spcPts val="0"/>
              </a:spcBef>
              <a:buNone/>
              <a:defRPr sz="600">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43" name="Shape 143"/>
        <p:cNvGrpSpPr/>
        <p:nvPr/>
      </p:nvGrpSpPr>
      <p:grpSpPr>
        <a:xfrm>
          <a:off x="0" y="0"/>
          <a:ext cx="0" cy="0"/>
          <a:chOff x="0" y="0"/>
          <a:chExt cx="0" cy="0"/>
        </a:xfrm>
      </p:grpSpPr>
      <p:sp>
        <p:nvSpPr>
          <p:cNvPr id="144" name="Google Shape;144;p22"/>
          <p:cNvSpPr/>
          <p:nvPr/>
        </p:nvSpPr>
        <p:spPr>
          <a:xfrm>
            <a:off x="6089903" y="178308"/>
            <a:ext cx="2869800" cy="4786800"/>
          </a:xfrm>
          <a:prstGeom prst="rect">
            <a:avLst/>
          </a:prstGeom>
          <a:solidFill>
            <a:srgbClr val="D8D8D8">
              <a:alpha val="600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5" name="Google Shape;145;p22"/>
          <p:cNvSpPr/>
          <p:nvPr>
            <p:ph idx="2" type="pic"/>
          </p:nvPr>
        </p:nvSpPr>
        <p:spPr>
          <a:xfrm>
            <a:off x="171449" y="178308"/>
            <a:ext cx="5772000" cy="4786800"/>
          </a:xfrm>
          <a:prstGeom prst="rect">
            <a:avLst/>
          </a:prstGeom>
          <a:solidFill>
            <a:srgbClr val="3A99DE"/>
          </a:solidFill>
          <a:ln>
            <a:noFill/>
          </a:ln>
        </p:spPr>
        <p:txBody>
          <a:bodyPr anchorCtr="0" anchor="t" bIns="34275" lIns="68575" spcFirstLastPara="1" rIns="68575" wrap="square" tIns="34275">
            <a:noAutofit/>
          </a:bodyPr>
          <a:lstStyle>
            <a:lvl1pPr lvl="0" marR="0" algn="l">
              <a:lnSpc>
                <a:spcPct val="110000"/>
              </a:lnSpc>
              <a:spcBef>
                <a:spcPts val="700"/>
              </a:spcBef>
              <a:spcAft>
                <a:spcPts val="0"/>
              </a:spcAft>
              <a:buClr>
                <a:srgbClr val="1B699F"/>
              </a:buClr>
              <a:buSzPts val="2400"/>
              <a:buFont typeface="Garamond"/>
              <a:buNone/>
              <a:defRPr b="0" i="0" sz="2400" u="none" cap="none" strike="noStrike">
                <a:solidFill>
                  <a:schemeClr val="dk1"/>
                </a:solidFill>
                <a:latin typeface="Avenir"/>
                <a:ea typeface="Avenir"/>
                <a:cs typeface="Avenir"/>
                <a:sym typeface="Avenir"/>
              </a:defRPr>
            </a:lvl1pPr>
            <a:lvl2pPr lvl="1" marR="0" algn="l">
              <a:lnSpc>
                <a:spcPct val="100000"/>
              </a:lnSpc>
              <a:spcBef>
                <a:spcPts val="400"/>
              </a:spcBef>
              <a:spcAft>
                <a:spcPts val="0"/>
              </a:spcAft>
              <a:buClr>
                <a:srgbClr val="1B699F"/>
              </a:buClr>
              <a:buSzPts val="2100"/>
              <a:buFont typeface="Garamond"/>
              <a:buNone/>
              <a:defRPr b="0" i="0" sz="2100" u="none" cap="none" strike="noStrike">
                <a:solidFill>
                  <a:schemeClr val="dk1"/>
                </a:solidFill>
                <a:latin typeface="Avenir"/>
                <a:ea typeface="Avenir"/>
                <a:cs typeface="Avenir"/>
                <a:sym typeface="Avenir"/>
              </a:defRPr>
            </a:lvl2pPr>
            <a:lvl3pPr lvl="2" marR="0" algn="l">
              <a:lnSpc>
                <a:spcPct val="100000"/>
              </a:lnSpc>
              <a:spcBef>
                <a:spcPts val="400"/>
              </a:spcBef>
              <a:spcAft>
                <a:spcPts val="0"/>
              </a:spcAft>
              <a:buClr>
                <a:srgbClr val="1B699F"/>
              </a:buClr>
              <a:buSzPts val="1800"/>
              <a:buFont typeface="Garamond"/>
              <a:buNone/>
              <a:defRPr b="0" i="0" sz="1800" u="none" cap="none" strike="noStrike">
                <a:solidFill>
                  <a:schemeClr val="dk1"/>
                </a:solidFill>
                <a:latin typeface="Avenir"/>
                <a:ea typeface="Avenir"/>
                <a:cs typeface="Avenir"/>
                <a:sym typeface="Avenir"/>
              </a:defRPr>
            </a:lvl3pPr>
            <a:lvl4pPr lvl="3"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4pPr>
            <a:lvl5pPr lvl="4"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5pPr>
            <a:lvl6pPr lvl="5"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6pPr>
            <a:lvl7pPr lvl="6"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7pPr>
            <a:lvl8pPr lvl="7"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8pPr>
            <a:lvl9pPr lvl="8"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9pPr>
          </a:lstStyle>
          <a:p/>
        </p:txBody>
      </p:sp>
      <p:sp>
        <p:nvSpPr>
          <p:cNvPr id="146" name="Google Shape;146;p22"/>
          <p:cNvSpPr txBox="1"/>
          <p:nvPr>
            <p:ph idx="10" type="dt"/>
          </p:nvPr>
        </p:nvSpPr>
        <p:spPr>
          <a:xfrm>
            <a:off x="4246753" y="4526280"/>
            <a:ext cx="15540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b="1">
                <a:solidFill>
                  <a:srgbClr val="FFFFF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7" name="Google Shape;147;p22"/>
          <p:cNvSpPr txBox="1"/>
          <p:nvPr>
            <p:ph idx="11" type="ftr"/>
          </p:nvPr>
        </p:nvSpPr>
        <p:spPr>
          <a:xfrm>
            <a:off x="459486" y="4526280"/>
            <a:ext cx="34410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b="1" sz="800">
                <a:solidFill>
                  <a:srgbClr val="FFFFFF"/>
                </a:solidFill>
                <a:latin typeface="Avenir"/>
                <a:ea typeface="Avenir"/>
                <a:cs typeface="Avenir"/>
                <a:sym typeface="Avenir"/>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8" name="Google Shape;148;p22"/>
          <p:cNvSpPr txBox="1"/>
          <p:nvPr>
            <p:ph idx="12" type="sldNum"/>
          </p:nvPr>
        </p:nvSpPr>
        <p:spPr>
          <a:xfrm>
            <a:off x="7797546" y="4526280"/>
            <a:ext cx="9189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22"/>
          <p:cNvSpPr/>
          <p:nvPr/>
        </p:nvSpPr>
        <p:spPr>
          <a:xfrm>
            <a:off x="6190995" y="281178"/>
            <a:ext cx="2667900" cy="45813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0" name="Google Shape;150;p22"/>
          <p:cNvSpPr txBox="1"/>
          <p:nvPr>
            <p:ph type="title"/>
          </p:nvPr>
        </p:nvSpPr>
        <p:spPr>
          <a:xfrm>
            <a:off x="6357938" y="452628"/>
            <a:ext cx="2358600" cy="12342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dk1"/>
              </a:buClr>
              <a:buSzPts val="2400"/>
              <a:buFont typeface="Avenir"/>
              <a:buNone/>
              <a:defRPr b="0" sz="2400">
                <a:solidFill>
                  <a:schemeClr val="dk1"/>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1" name="Google Shape;151;p22"/>
          <p:cNvSpPr txBox="1"/>
          <p:nvPr>
            <p:ph idx="1" type="body"/>
          </p:nvPr>
        </p:nvSpPr>
        <p:spPr>
          <a:xfrm>
            <a:off x="6357938" y="1789938"/>
            <a:ext cx="2358600" cy="2633400"/>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600"/>
              </a:spcBef>
              <a:spcAft>
                <a:spcPts val="0"/>
              </a:spcAft>
              <a:buSzPts val="1400"/>
              <a:buNone/>
              <a:defRPr sz="1400">
                <a:solidFill>
                  <a:schemeClr val="dk1"/>
                </a:solidFill>
              </a:defRPr>
            </a:lvl1pPr>
            <a:lvl2pPr indent="-228600" lvl="1" marL="914400" algn="l">
              <a:lnSpc>
                <a:spcPct val="100000"/>
              </a:lnSpc>
              <a:spcBef>
                <a:spcPts val="400"/>
              </a:spcBef>
              <a:spcAft>
                <a:spcPts val="0"/>
              </a:spcAft>
              <a:buSzPts val="900"/>
              <a:buNone/>
              <a:defRPr sz="900"/>
            </a:lvl2pPr>
            <a:lvl3pPr indent="-228600" lvl="2" marL="1371600" algn="l">
              <a:lnSpc>
                <a:spcPct val="100000"/>
              </a:lnSpc>
              <a:spcBef>
                <a:spcPts val="400"/>
              </a:spcBef>
              <a:spcAft>
                <a:spcPts val="0"/>
              </a:spcAft>
              <a:buSzPts val="800"/>
              <a:buNone/>
              <a:defRPr sz="800"/>
            </a:lvl3pPr>
            <a:lvl4pPr indent="-228600" lvl="3" marL="1828800" algn="l">
              <a:lnSpc>
                <a:spcPct val="100000"/>
              </a:lnSpc>
              <a:spcBef>
                <a:spcPts val="400"/>
              </a:spcBef>
              <a:spcAft>
                <a:spcPts val="0"/>
              </a:spcAft>
              <a:buSzPts val="700"/>
              <a:buNone/>
              <a:defRPr sz="700"/>
            </a:lvl4pPr>
            <a:lvl5pPr indent="-228600" lvl="4" marL="2286000" algn="l">
              <a:lnSpc>
                <a:spcPct val="100000"/>
              </a:lnSpc>
              <a:spcBef>
                <a:spcPts val="400"/>
              </a:spcBef>
              <a:spcAft>
                <a:spcPts val="0"/>
              </a:spcAft>
              <a:buSzPts val="700"/>
              <a:buNone/>
              <a:defRPr sz="700"/>
            </a:lvl5pPr>
            <a:lvl6pPr indent="-228600" lvl="5" marL="2743200" algn="l">
              <a:lnSpc>
                <a:spcPct val="100000"/>
              </a:lnSpc>
              <a:spcBef>
                <a:spcPts val="400"/>
              </a:spcBef>
              <a:spcAft>
                <a:spcPts val="0"/>
              </a:spcAft>
              <a:buSzPts val="700"/>
              <a:buNone/>
              <a:defRPr sz="700"/>
            </a:lvl6pPr>
            <a:lvl7pPr indent="-228600" lvl="6" marL="3200400" algn="l">
              <a:lnSpc>
                <a:spcPct val="100000"/>
              </a:lnSpc>
              <a:spcBef>
                <a:spcPts val="400"/>
              </a:spcBef>
              <a:spcAft>
                <a:spcPts val="0"/>
              </a:spcAft>
              <a:buSzPts val="700"/>
              <a:buNone/>
              <a:defRPr sz="700"/>
            </a:lvl7pPr>
            <a:lvl8pPr indent="-228600" lvl="7" marL="3657600" algn="l">
              <a:lnSpc>
                <a:spcPct val="100000"/>
              </a:lnSpc>
              <a:spcBef>
                <a:spcPts val="400"/>
              </a:spcBef>
              <a:spcAft>
                <a:spcPts val="0"/>
              </a:spcAft>
              <a:buSzPts val="700"/>
              <a:buNone/>
              <a:defRPr sz="700"/>
            </a:lvl8pPr>
            <a:lvl9pPr indent="-228600" lvl="8" marL="4114800" algn="l">
              <a:lnSpc>
                <a:spcPct val="100000"/>
              </a:lnSpc>
              <a:spcBef>
                <a:spcPts val="400"/>
              </a:spcBef>
              <a:spcAft>
                <a:spcPts val="0"/>
              </a:spcAft>
              <a:buSzPts val="700"/>
              <a:buNone/>
              <a:defRPr sz="7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2" name="Shape 152"/>
        <p:cNvGrpSpPr/>
        <p:nvPr/>
      </p:nvGrpSpPr>
      <p:grpSpPr>
        <a:xfrm>
          <a:off x="0" y="0"/>
          <a:ext cx="0" cy="0"/>
          <a:chOff x="0" y="0"/>
          <a:chExt cx="0" cy="0"/>
        </a:xfrm>
      </p:grpSpPr>
      <p:sp>
        <p:nvSpPr>
          <p:cNvPr id="153" name="Google Shape;153;p23"/>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4" name="Google Shape;154;p23"/>
          <p:cNvSpPr txBox="1"/>
          <p:nvPr>
            <p:ph idx="1" type="body"/>
          </p:nvPr>
        </p:nvSpPr>
        <p:spPr>
          <a:xfrm rot="5400000">
            <a:off x="3128400" y="-750960"/>
            <a:ext cx="2887200" cy="75438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a:lvl1pPr>
            <a:lvl2pPr indent="-317500" lvl="1" marL="914400" algn="l">
              <a:lnSpc>
                <a:spcPct val="100000"/>
              </a:lnSpc>
              <a:spcBef>
                <a:spcPts val="40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55" name="Google Shape;155;p23"/>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6" name="Google Shape;156;p23"/>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7" name="Google Shape;157;p23"/>
          <p:cNvSpPr txBox="1"/>
          <p:nvPr>
            <p:ph idx="12" type="sldNum"/>
          </p:nvPr>
        </p:nvSpPr>
        <p:spPr>
          <a:xfrm>
            <a:off x="8172450" y="44500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8" name="Shape 158"/>
        <p:cNvGrpSpPr/>
        <p:nvPr/>
      </p:nvGrpSpPr>
      <p:grpSpPr>
        <a:xfrm>
          <a:off x="0" y="0"/>
          <a:ext cx="0" cy="0"/>
          <a:chOff x="0" y="0"/>
          <a:chExt cx="0" cy="0"/>
        </a:xfrm>
      </p:grpSpPr>
      <p:sp>
        <p:nvSpPr>
          <p:cNvPr id="159" name="Google Shape;159;p24"/>
          <p:cNvSpPr txBox="1"/>
          <p:nvPr>
            <p:ph type="title"/>
          </p:nvPr>
        </p:nvSpPr>
        <p:spPr>
          <a:xfrm rot="5400000">
            <a:off x="5657850" y="1657200"/>
            <a:ext cx="3943200" cy="1771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0" name="Google Shape;160;p24"/>
          <p:cNvSpPr txBox="1"/>
          <p:nvPr>
            <p:ph idx="1" type="body"/>
          </p:nvPr>
        </p:nvSpPr>
        <p:spPr>
          <a:xfrm rot="5400000">
            <a:off x="1686000" y="-485850"/>
            <a:ext cx="3943200" cy="60579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a:lvl1pPr>
            <a:lvl2pPr indent="-317500" lvl="1" marL="914400" algn="l">
              <a:lnSpc>
                <a:spcPct val="100000"/>
              </a:lnSpc>
              <a:spcBef>
                <a:spcPts val="40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61" name="Google Shape;161;p24"/>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2" name="Google Shape;162;p24"/>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3" name="Google Shape;163;p24"/>
          <p:cNvSpPr txBox="1"/>
          <p:nvPr>
            <p:ph idx="12" type="sldNum"/>
          </p:nvPr>
        </p:nvSpPr>
        <p:spPr>
          <a:xfrm>
            <a:off x="8172450" y="44500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4" name="Shape 164"/>
        <p:cNvGrpSpPr/>
        <p:nvPr/>
      </p:nvGrpSpPr>
      <p:grpSpPr>
        <a:xfrm>
          <a:off x="0" y="0"/>
          <a:ext cx="0" cy="0"/>
          <a:chOff x="0" y="0"/>
          <a:chExt cx="0" cy="0"/>
        </a:xfrm>
      </p:grpSpPr>
      <p:sp>
        <p:nvSpPr>
          <p:cNvPr id="165" name="Google Shape;165;p25"/>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a:spcBef>
                <a:spcPts val="0"/>
              </a:spcBef>
              <a:spcAft>
                <a:spcPts val="0"/>
              </a:spcAft>
              <a:buSzPts val="30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6" name="Google Shape;166;p25"/>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298450" lvl="0" marL="457200">
              <a:spcBef>
                <a:spcPts val="700"/>
              </a:spcBef>
              <a:spcAft>
                <a:spcPts val="0"/>
              </a:spcAft>
              <a:buSzPts val="1100"/>
              <a:buChar char="◦"/>
              <a:defRPr/>
            </a:lvl1pPr>
            <a:lvl2pPr indent="-292100" lvl="1" marL="914400">
              <a:spcBef>
                <a:spcPts val="400"/>
              </a:spcBef>
              <a:spcAft>
                <a:spcPts val="0"/>
              </a:spcAft>
              <a:buSzPts val="1000"/>
              <a:buChar char="◦"/>
              <a:defRPr/>
            </a:lvl2pPr>
            <a:lvl3pPr indent="-285750" lvl="2" marL="1371600">
              <a:spcBef>
                <a:spcPts val="400"/>
              </a:spcBef>
              <a:spcAft>
                <a:spcPts val="0"/>
              </a:spcAft>
              <a:buSzPts val="900"/>
              <a:buChar char="◦"/>
              <a:defRPr/>
            </a:lvl3pPr>
            <a:lvl4pPr indent="-285750" lvl="3" marL="1828800">
              <a:spcBef>
                <a:spcPts val="400"/>
              </a:spcBef>
              <a:spcAft>
                <a:spcPts val="0"/>
              </a:spcAft>
              <a:buSzPts val="900"/>
              <a:buChar char="◦"/>
              <a:defRPr/>
            </a:lvl4pPr>
            <a:lvl5pPr indent="-285750" lvl="4" marL="2286000">
              <a:spcBef>
                <a:spcPts val="400"/>
              </a:spcBef>
              <a:spcAft>
                <a:spcPts val="0"/>
              </a:spcAft>
              <a:buSzPts val="900"/>
              <a:buChar char="◦"/>
              <a:defRPr/>
            </a:lvl5pPr>
            <a:lvl6pPr indent="-298450" lvl="5" marL="2743200">
              <a:spcBef>
                <a:spcPts val="400"/>
              </a:spcBef>
              <a:spcAft>
                <a:spcPts val="0"/>
              </a:spcAft>
              <a:buSzPts val="1100"/>
              <a:buChar char="◦"/>
              <a:defRPr/>
            </a:lvl6pPr>
            <a:lvl7pPr indent="-298450" lvl="6" marL="3200400">
              <a:spcBef>
                <a:spcPts val="400"/>
              </a:spcBef>
              <a:spcAft>
                <a:spcPts val="0"/>
              </a:spcAft>
              <a:buSzPts val="1100"/>
              <a:buChar char="◦"/>
              <a:defRPr/>
            </a:lvl7pPr>
            <a:lvl8pPr indent="-298450" lvl="7" marL="3657600">
              <a:spcBef>
                <a:spcPts val="400"/>
              </a:spcBef>
              <a:spcAft>
                <a:spcPts val="0"/>
              </a:spcAft>
              <a:buSzPts val="1100"/>
              <a:buChar char="◦"/>
              <a:defRPr/>
            </a:lvl8pPr>
            <a:lvl9pPr indent="-298450" lvl="8" marL="4114800">
              <a:spcBef>
                <a:spcPts val="400"/>
              </a:spcBef>
              <a:spcAft>
                <a:spcPts val="0"/>
              </a:spcAft>
              <a:buSzPts val="1100"/>
              <a:buChar char="◦"/>
              <a:defRPr/>
            </a:lvl9pPr>
          </a:lstStyle>
          <a:p/>
        </p:txBody>
      </p:sp>
      <p:sp>
        <p:nvSpPr>
          <p:cNvPr id="167" name="Google Shape;167;p25"/>
          <p:cNvSpPr txBox="1"/>
          <p:nvPr>
            <p:ph idx="12" type="sldNum"/>
          </p:nvPr>
        </p:nvSpPr>
        <p:spPr>
          <a:xfrm>
            <a:off x="8472458" y="4663217"/>
            <a:ext cx="548700" cy="393600"/>
          </a:xfrm>
          <a:prstGeom prst="rect">
            <a:avLst/>
          </a:prstGeom>
        </p:spPr>
        <p:txBody>
          <a:bodyPr anchorCtr="0" anchor="b" bIns="34275" lIns="68575" spcFirstLastPara="1" rIns="68575" wrap="square" tIns="34275">
            <a:noAutofit/>
          </a:bodyPr>
          <a:lstStyle>
            <a:lvl1pPr lvl="0">
              <a:buNone/>
              <a:defRPr>
                <a:solidFill>
                  <a:srgbClr val="1B699F"/>
                </a:solidFill>
              </a:defRPr>
            </a:lvl1pPr>
            <a:lvl2pPr lvl="1">
              <a:buNone/>
              <a:defRPr>
                <a:solidFill>
                  <a:srgbClr val="1B699F"/>
                </a:solidFill>
              </a:defRPr>
            </a:lvl2pPr>
            <a:lvl3pPr lvl="2">
              <a:buNone/>
              <a:defRPr>
                <a:solidFill>
                  <a:srgbClr val="1B699F"/>
                </a:solidFill>
              </a:defRPr>
            </a:lvl3pPr>
            <a:lvl4pPr lvl="3">
              <a:buNone/>
              <a:defRPr>
                <a:solidFill>
                  <a:srgbClr val="1B699F"/>
                </a:solidFill>
              </a:defRPr>
            </a:lvl4pPr>
            <a:lvl5pPr lvl="4">
              <a:buNone/>
              <a:defRPr>
                <a:solidFill>
                  <a:srgbClr val="1B699F"/>
                </a:solidFill>
              </a:defRPr>
            </a:lvl5pPr>
            <a:lvl6pPr lvl="5">
              <a:buNone/>
              <a:defRPr>
                <a:solidFill>
                  <a:srgbClr val="1B699F"/>
                </a:solidFill>
              </a:defRPr>
            </a:lvl6pPr>
            <a:lvl7pPr lvl="6">
              <a:buNone/>
              <a:defRPr>
                <a:solidFill>
                  <a:srgbClr val="1B699F"/>
                </a:solidFill>
              </a:defRPr>
            </a:lvl7pPr>
            <a:lvl8pPr lvl="7">
              <a:buNone/>
              <a:defRPr>
                <a:solidFill>
                  <a:srgbClr val="1B699F"/>
                </a:solidFill>
              </a:defRPr>
            </a:lvl8pPr>
            <a:lvl9pPr lvl="8">
              <a:buNone/>
              <a:defRPr>
                <a:solidFill>
                  <a:srgbClr val="1B699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9" name="Shape 179"/>
        <p:cNvGrpSpPr/>
        <p:nvPr/>
      </p:nvGrpSpPr>
      <p:grpSpPr>
        <a:xfrm>
          <a:off x="0" y="0"/>
          <a:ext cx="0" cy="0"/>
          <a:chOff x="0" y="0"/>
          <a:chExt cx="0" cy="0"/>
        </a:xfrm>
      </p:grpSpPr>
      <p:sp>
        <p:nvSpPr>
          <p:cNvPr id="180" name="Google Shape;180;p27"/>
          <p:cNvSpPr/>
          <p:nvPr/>
        </p:nvSpPr>
        <p:spPr>
          <a:xfrm>
            <a:off x="0" y="0"/>
            <a:ext cx="9144000" cy="5143500"/>
          </a:xfrm>
          <a:prstGeom prst="rect">
            <a:avLst/>
          </a:prstGeom>
          <a:solidFill>
            <a:srgbClr val="2A91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81" name="Google Shape;181;p27"/>
          <p:cNvSpPr/>
          <p:nvPr/>
        </p:nvSpPr>
        <p:spPr>
          <a:xfrm>
            <a:off x="980903" y="950797"/>
            <a:ext cx="7182300" cy="3231000"/>
          </a:xfrm>
          <a:prstGeom prst="rect">
            <a:avLst/>
          </a:prstGeom>
          <a:solidFill>
            <a:schemeClr val="lt1"/>
          </a:solidFill>
          <a:ln>
            <a:noFill/>
          </a:ln>
          <a:effectLst>
            <a:outerShdw blurRad="50800" rotWithShape="0" algn="ctr">
              <a:srgbClr val="000000">
                <a:alpha val="6588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2" name="Google Shape;182;p27"/>
          <p:cNvSpPr/>
          <p:nvPr/>
        </p:nvSpPr>
        <p:spPr>
          <a:xfrm>
            <a:off x="1085851" y="1058711"/>
            <a:ext cx="6972300" cy="30261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3" name="Google Shape;183;p27"/>
          <p:cNvSpPr/>
          <p:nvPr/>
        </p:nvSpPr>
        <p:spPr>
          <a:xfrm>
            <a:off x="3851910" y="950797"/>
            <a:ext cx="1440300" cy="5484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184" name="Google Shape;184;p27"/>
          <p:cNvGrpSpPr/>
          <p:nvPr/>
        </p:nvGrpSpPr>
        <p:grpSpPr>
          <a:xfrm>
            <a:off x="3937635" y="950797"/>
            <a:ext cx="1268775" cy="461951"/>
            <a:chOff x="5250180" y="1267730"/>
            <a:chExt cx="1691700" cy="615934"/>
          </a:xfrm>
        </p:grpSpPr>
        <p:cxnSp>
          <p:nvCxnSpPr>
            <p:cNvPr id="185" name="Google Shape;185;p27"/>
            <p:cNvCxnSpPr/>
            <p:nvPr/>
          </p:nvCxnSpPr>
          <p:spPr>
            <a:xfrm>
              <a:off x="525018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186" name="Google Shape;186;p27"/>
            <p:cNvCxnSpPr/>
            <p:nvPr/>
          </p:nvCxnSpPr>
          <p:spPr>
            <a:xfrm>
              <a:off x="694182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187" name="Google Shape;187;p27"/>
            <p:cNvCxnSpPr/>
            <p:nvPr/>
          </p:nvCxnSpPr>
          <p:spPr>
            <a:xfrm>
              <a:off x="5250180" y="1883664"/>
              <a:ext cx="1691700" cy="0"/>
            </a:xfrm>
            <a:prstGeom prst="straightConnector1">
              <a:avLst/>
            </a:prstGeom>
            <a:solidFill>
              <a:srgbClr val="1B699F"/>
            </a:solidFill>
            <a:ln cap="flat" cmpd="sng" w="9525">
              <a:solidFill>
                <a:srgbClr val="FFFFFF"/>
              </a:solidFill>
              <a:prstDash val="solid"/>
              <a:miter lim="800000"/>
              <a:headEnd len="sm" w="sm" type="none"/>
              <a:tailEnd len="sm" w="sm" type="none"/>
            </a:ln>
          </p:spPr>
        </p:cxnSp>
      </p:grpSp>
      <p:sp>
        <p:nvSpPr>
          <p:cNvPr id="188" name="Google Shape;188;p27"/>
          <p:cNvSpPr txBox="1"/>
          <p:nvPr>
            <p:ph type="ctrTitle"/>
          </p:nvPr>
        </p:nvSpPr>
        <p:spPr>
          <a:xfrm>
            <a:off x="1221827" y="1683623"/>
            <a:ext cx="6700200" cy="1827900"/>
          </a:xfrm>
          <a:prstGeom prst="rect">
            <a:avLst/>
          </a:prstGeom>
          <a:noFill/>
          <a:ln>
            <a:noFill/>
          </a:ln>
        </p:spPr>
        <p:txBody>
          <a:bodyPr anchorCtr="0" anchor="ctr" bIns="34275" lIns="68575" spcFirstLastPara="1" rIns="68575" wrap="square" tIns="34275">
            <a:noAutofit/>
          </a:bodyPr>
          <a:lstStyle>
            <a:lvl1pPr lvl="0" algn="ctr">
              <a:lnSpc>
                <a:spcPct val="83000"/>
              </a:lnSpc>
              <a:spcBef>
                <a:spcPts val="0"/>
              </a:spcBef>
              <a:spcAft>
                <a:spcPts val="0"/>
              </a:spcAft>
              <a:buClr>
                <a:srgbClr val="1B699F"/>
              </a:buClr>
              <a:buSzPts val="5100"/>
              <a:buFont typeface="Avenir"/>
              <a:buNone/>
              <a:defRPr b="0" sz="5100" cap="none">
                <a:solidFill>
                  <a:srgbClr val="1B699F"/>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9" name="Google Shape;189;p27"/>
          <p:cNvSpPr txBox="1"/>
          <p:nvPr>
            <p:ph idx="1" type="subTitle"/>
          </p:nvPr>
        </p:nvSpPr>
        <p:spPr>
          <a:xfrm>
            <a:off x="1221826" y="3511547"/>
            <a:ext cx="6702600" cy="342900"/>
          </a:xfrm>
          <a:prstGeom prst="rect">
            <a:avLst/>
          </a:prstGeom>
          <a:noFill/>
          <a:ln>
            <a:noFill/>
          </a:ln>
        </p:spPr>
        <p:txBody>
          <a:bodyPr anchorCtr="0" anchor="t" bIns="34275" lIns="68575" spcFirstLastPara="1" rIns="68575" wrap="square" tIns="34275">
            <a:noAutofit/>
          </a:bodyPr>
          <a:lstStyle>
            <a:lvl1pPr lvl="0" algn="ctr">
              <a:lnSpc>
                <a:spcPct val="110000"/>
              </a:lnSpc>
              <a:spcBef>
                <a:spcPts val="0"/>
              </a:spcBef>
              <a:spcAft>
                <a:spcPts val="0"/>
              </a:spcAft>
              <a:buSzPts val="1400"/>
              <a:buNone/>
              <a:defRPr sz="1400">
                <a:solidFill>
                  <a:srgbClr val="15537E"/>
                </a:solidFill>
              </a:defRPr>
            </a:lvl1pPr>
            <a:lvl2pPr lvl="1" algn="ctr">
              <a:lnSpc>
                <a:spcPct val="100000"/>
              </a:lnSpc>
              <a:spcBef>
                <a:spcPts val="400"/>
              </a:spcBef>
              <a:spcAft>
                <a:spcPts val="0"/>
              </a:spcAft>
              <a:buSzPts val="1200"/>
              <a:buNone/>
              <a:defRPr sz="1200"/>
            </a:lvl2pPr>
            <a:lvl3pPr lvl="2" algn="ctr">
              <a:lnSpc>
                <a:spcPct val="100000"/>
              </a:lnSpc>
              <a:spcBef>
                <a:spcPts val="400"/>
              </a:spcBef>
              <a:spcAft>
                <a:spcPts val="0"/>
              </a:spcAft>
              <a:buSzPts val="1200"/>
              <a:buNone/>
              <a:defRPr sz="12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100000"/>
              </a:lnSpc>
              <a:spcBef>
                <a:spcPts val="400"/>
              </a:spcBef>
              <a:spcAft>
                <a:spcPts val="0"/>
              </a:spcAft>
              <a:buSzPts val="1200"/>
              <a:buNone/>
              <a:defRPr sz="1200"/>
            </a:lvl6pPr>
            <a:lvl7pPr lvl="6" algn="ctr">
              <a:lnSpc>
                <a:spcPct val="100000"/>
              </a:lnSpc>
              <a:spcBef>
                <a:spcPts val="400"/>
              </a:spcBef>
              <a:spcAft>
                <a:spcPts val="0"/>
              </a:spcAft>
              <a:buSzPts val="1200"/>
              <a:buNone/>
              <a:defRPr sz="1200"/>
            </a:lvl7pPr>
            <a:lvl8pPr lvl="7" algn="ctr">
              <a:lnSpc>
                <a:spcPct val="100000"/>
              </a:lnSpc>
              <a:spcBef>
                <a:spcPts val="400"/>
              </a:spcBef>
              <a:spcAft>
                <a:spcPts val="0"/>
              </a:spcAft>
              <a:buSzPts val="1200"/>
              <a:buNone/>
              <a:defRPr sz="1200"/>
            </a:lvl8pPr>
            <a:lvl9pPr lvl="8" algn="ctr">
              <a:lnSpc>
                <a:spcPct val="100000"/>
              </a:lnSpc>
              <a:spcBef>
                <a:spcPts val="400"/>
              </a:spcBef>
              <a:spcAft>
                <a:spcPts val="0"/>
              </a:spcAft>
              <a:buSzPts val="1200"/>
              <a:buNone/>
              <a:defRPr sz="1200"/>
            </a:lvl9pPr>
          </a:lstStyle>
          <a:p/>
        </p:txBody>
      </p:sp>
      <p:sp>
        <p:nvSpPr>
          <p:cNvPr id="190" name="Google Shape;190;p27"/>
          <p:cNvSpPr txBox="1"/>
          <p:nvPr>
            <p:ph idx="10" type="dt"/>
          </p:nvPr>
        </p:nvSpPr>
        <p:spPr>
          <a:xfrm>
            <a:off x="3989070" y="1005942"/>
            <a:ext cx="1165800" cy="36390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sz="1000">
                <a:solidFill>
                  <a:srgbClr val="FFFFFF"/>
                </a:solidFill>
                <a:latin typeface="Avenir"/>
                <a:ea typeface="Avenir"/>
                <a:cs typeface="Avenir"/>
                <a:sym typeface="Avenir"/>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1" name="Google Shape;191;p27"/>
          <p:cNvSpPr txBox="1"/>
          <p:nvPr>
            <p:ph idx="11" type="ftr"/>
          </p:nvPr>
        </p:nvSpPr>
        <p:spPr>
          <a:xfrm>
            <a:off x="1221825" y="3883056"/>
            <a:ext cx="4297800" cy="171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solidFill>
                  <a:srgbClr val="1B699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2" name="Google Shape;192;p27"/>
          <p:cNvSpPr txBox="1"/>
          <p:nvPr>
            <p:ph idx="12" type="sldNum"/>
          </p:nvPr>
        </p:nvSpPr>
        <p:spPr>
          <a:xfrm>
            <a:off x="6455190" y="3883056"/>
            <a:ext cx="1467000" cy="1716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b="0" i="0" sz="600" u="none" cap="none" strike="noStrike">
                <a:solidFill>
                  <a:srgbClr val="1B699F"/>
                </a:solidFill>
                <a:latin typeface="Avenir"/>
                <a:ea typeface="Avenir"/>
                <a:cs typeface="Avenir"/>
                <a:sym typeface="Avenir"/>
              </a:defRPr>
            </a:lvl1pPr>
            <a:lvl2pPr indent="0" lvl="1" marL="0" algn="r">
              <a:spcBef>
                <a:spcPts val="0"/>
              </a:spcBef>
              <a:buNone/>
              <a:defRPr b="0" i="0" sz="600" u="none" cap="none" strike="noStrike">
                <a:solidFill>
                  <a:srgbClr val="1B699F"/>
                </a:solidFill>
                <a:latin typeface="Avenir"/>
                <a:ea typeface="Avenir"/>
                <a:cs typeface="Avenir"/>
                <a:sym typeface="Avenir"/>
              </a:defRPr>
            </a:lvl2pPr>
            <a:lvl3pPr indent="0" lvl="2" marL="0" algn="r">
              <a:spcBef>
                <a:spcPts val="0"/>
              </a:spcBef>
              <a:buNone/>
              <a:defRPr b="0" i="0" sz="600" u="none" cap="none" strike="noStrike">
                <a:solidFill>
                  <a:srgbClr val="1B699F"/>
                </a:solidFill>
                <a:latin typeface="Avenir"/>
                <a:ea typeface="Avenir"/>
                <a:cs typeface="Avenir"/>
                <a:sym typeface="Avenir"/>
              </a:defRPr>
            </a:lvl3pPr>
            <a:lvl4pPr indent="0" lvl="3" marL="0" algn="r">
              <a:spcBef>
                <a:spcPts val="0"/>
              </a:spcBef>
              <a:buNone/>
              <a:defRPr b="0" i="0" sz="600" u="none" cap="none" strike="noStrike">
                <a:solidFill>
                  <a:srgbClr val="1B699F"/>
                </a:solidFill>
                <a:latin typeface="Avenir"/>
                <a:ea typeface="Avenir"/>
                <a:cs typeface="Avenir"/>
                <a:sym typeface="Avenir"/>
              </a:defRPr>
            </a:lvl4pPr>
            <a:lvl5pPr indent="0" lvl="4" marL="0" algn="r">
              <a:spcBef>
                <a:spcPts val="0"/>
              </a:spcBef>
              <a:buNone/>
              <a:defRPr b="0" i="0" sz="600" u="none" cap="none" strike="noStrike">
                <a:solidFill>
                  <a:srgbClr val="1B699F"/>
                </a:solidFill>
                <a:latin typeface="Avenir"/>
                <a:ea typeface="Avenir"/>
                <a:cs typeface="Avenir"/>
                <a:sym typeface="Avenir"/>
              </a:defRPr>
            </a:lvl5pPr>
            <a:lvl6pPr indent="0" lvl="5" marL="0" algn="r">
              <a:spcBef>
                <a:spcPts val="0"/>
              </a:spcBef>
              <a:buNone/>
              <a:defRPr b="0" i="0" sz="600" u="none" cap="none" strike="noStrike">
                <a:solidFill>
                  <a:srgbClr val="1B699F"/>
                </a:solidFill>
                <a:latin typeface="Avenir"/>
                <a:ea typeface="Avenir"/>
                <a:cs typeface="Avenir"/>
                <a:sym typeface="Avenir"/>
              </a:defRPr>
            </a:lvl6pPr>
            <a:lvl7pPr indent="0" lvl="6" marL="0" algn="r">
              <a:spcBef>
                <a:spcPts val="0"/>
              </a:spcBef>
              <a:buNone/>
              <a:defRPr b="0" i="0" sz="600" u="none" cap="none" strike="noStrike">
                <a:solidFill>
                  <a:srgbClr val="1B699F"/>
                </a:solidFill>
                <a:latin typeface="Avenir"/>
                <a:ea typeface="Avenir"/>
                <a:cs typeface="Avenir"/>
                <a:sym typeface="Avenir"/>
              </a:defRPr>
            </a:lvl7pPr>
            <a:lvl8pPr indent="0" lvl="7" marL="0" algn="r">
              <a:spcBef>
                <a:spcPts val="0"/>
              </a:spcBef>
              <a:buNone/>
              <a:defRPr b="0" i="0" sz="600" u="none" cap="none" strike="noStrike">
                <a:solidFill>
                  <a:srgbClr val="1B699F"/>
                </a:solidFill>
                <a:latin typeface="Avenir"/>
                <a:ea typeface="Avenir"/>
                <a:cs typeface="Avenir"/>
                <a:sym typeface="Avenir"/>
              </a:defRPr>
            </a:lvl8pPr>
            <a:lvl9pPr indent="0" lvl="8" marL="0" algn="r">
              <a:spcBef>
                <a:spcPts val="0"/>
              </a:spcBef>
              <a:buNone/>
              <a:defRPr b="0" i="0" sz="600" u="none" cap="none" strike="noStrike">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 name="Shape 193"/>
        <p:cNvGrpSpPr/>
        <p:nvPr/>
      </p:nvGrpSpPr>
      <p:grpSpPr>
        <a:xfrm>
          <a:off x="0" y="0"/>
          <a:ext cx="0" cy="0"/>
          <a:chOff x="0" y="0"/>
          <a:chExt cx="0" cy="0"/>
        </a:xfrm>
      </p:grpSpPr>
      <p:sp>
        <p:nvSpPr>
          <p:cNvPr id="194" name="Google Shape;194;p28"/>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5" name="Google Shape;195;p28"/>
          <p:cNvSpPr txBox="1"/>
          <p:nvPr>
            <p:ph idx="1" type="body"/>
          </p:nvPr>
        </p:nvSpPr>
        <p:spPr>
          <a:xfrm>
            <a:off x="800100" y="1577340"/>
            <a:ext cx="7543800" cy="28872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a:lvl1pPr>
            <a:lvl2pPr indent="-317500" lvl="1" marL="914400" algn="l">
              <a:lnSpc>
                <a:spcPct val="100000"/>
              </a:lnSpc>
              <a:spcBef>
                <a:spcPts val="40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96" name="Google Shape;196;p28"/>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7" name="Google Shape;197;p28"/>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8" name="Google Shape;198;p28"/>
          <p:cNvSpPr txBox="1"/>
          <p:nvPr>
            <p:ph idx="12" type="sldNum"/>
          </p:nvPr>
        </p:nvSpPr>
        <p:spPr>
          <a:xfrm>
            <a:off x="7984875" y="4393623"/>
            <a:ext cx="816000" cy="4068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1000"/>
            </a:lvl1pPr>
            <a:lvl2pPr indent="0" lvl="1" marL="0" algn="r">
              <a:spcBef>
                <a:spcPts val="0"/>
              </a:spcBef>
              <a:buNone/>
              <a:defRPr sz="1000"/>
            </a:lvl2pPr>
            <a:lvl3pPr indent="0" lvl="2" marL="0" algn="r">
              <a:spcBef>
                <a:spcPts val="0"/>
              </a:spcBef>
              <a:buNone/>
              <a:defRPr sz="1000"/>
            </a:lvl3pPr>
            <a:lvl4pPr indent="0" lvl="3" marL="0" algn="r">
              <a:spcBef>
                <a:spcPts val="0"/>
              </a:spcBef>
              <a:buNone/>
              <a:defRPr sz="1000"/>
            </a:lvl4pPr>
            <a:lvl5pPr indent="0" lvl="4" marL="0" algn="r">
              <a:spcBef>
                <a:spcPts val="0"/>
              </a:spcBef>
              <a:buNone/>
              <a:defRPr sz="1000"/>
            </a:lvl5pPr>
            <a:lvl6pPr indent="0" lvl="5" marL="0" algn="r">
              <a:spcBef>
                <a:spcPts val="0"/>
              </a:spcBef>
              <a:buNone/>
              <a:defRPr sz="1000"/>
            </a:lvl6pPr>
            <a:lvl7pPr indent="0" lvl="6" marL="0" algn="r">
              <a:spcBef>
                <a:spcPts val="0"/>
              </a:spcBef>
              <a:buNone/>
              <a:defRPr sz="1000"/>
            </a:lvl7pPr>
            <a:lvl8pPr indent="0" lvl="7" marL="0" algn="r">
              <a:spcBef>
                <a:spcPts val="0"/>
              </a:spcBef>
              <a:buNone/>
              <a:defRPr sz="1000"/>
            </a:lvl8pPr>
            <a:lvl9pPr indent="0" lvl="8" marL="0" algn="r">
              <a:spcBef>
                <a:spcPts val="0"/>
              </a:spcBef>
              <a:buNone/>
              <a:defRPr sz="10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99" name="Shape 199"/>
        <p:cNvGrpSpPr/>
        <p:nvPr/>
      </p:nvGrpSpPr>
      <p:grpSpPr>
        <a:xfrm>
          <a:off x="0" y="0"/>
          <a:ext cx="0" cy="0"/>
          <a:chOff x="0" y="0"/>
          <a:chExt cx="0" cy="0"/>
        </a:xfrm>
      </p:grpSpPr>
      <p:sp>
        <p:nvSpPr>
          <p:cNvPr id="200" name="Google Shape;200;p29"/>
          <p:cNvSpPr/>
          <p:nvPr/>
        </p:nvSpPr>
        <p:spPr>
          <a:xfrm>
            <a:off x="0" y="0"/>
            <a:ext cx="9144000" cy="5143500"/>
          </a:xfrm>
          <a:prstGeom prst="rect">
            <a:avLst/>
          </a:prstGeom>
          <a:solidFill>
            <a:srgbClr val="2A91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01" name="Google Shape;201;p29"/>
          <p:cNvSpPr/>
          <p:nvPr/>
        </p:nvSpPr>
        <p:spPr>
          <a:xfrm>
            <a:off x="980903" y="950797"/>
            <a:ext cx="7182300" cy="3231000"/>
          </a:xfrm>
          <a:prstGeom prst="rect">
            <a:avLst/>
          </a:prstGeom>
          <a:solidFill>
            <a:schemeClr val="lt1"/>
          </a:solidFill>
          <a:ln>
            <a:noFill/>
          </a:ln>
          <a:effectLst>
            <a:outerShdw blurRad="50800" rotWithShape="0" algn="ctr">
              <a:srgbClr val="000000">
                <a:alpha val="6588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2" name="Google Shape;202;p29"/>
          <p:cNvSpPr/>
          <p:nvPr/>
        </p:nvSpPr>
        <p:spPr>
          <a:xfrm>
            <a:off x="1085851" y="1058711"/>
            <a:ext cx="6972300" cy="30261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 name="Google Shape;203;p29"/>
          <p:cNvSpPr/>
          <p:nvPr/>
        </p:nvSpPr>
        <p:spPr>
          <a:xfrm>
            <a:off x="3851910" y="950797"/>
            <a:ext cx="1440300" cy="548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 name="Google Shape;204;p29"/>
          <p:cNvSpPr txBox="1"/>
          <p:nvPr>
            <p:ph type="title"/>
          </p:nvPr>
        </p:nvSpPr>
        <p:spPr>
          <a:xfrm>
            <a:off x="1221867" y="1706374"/>
            <a:ext cx="6700200" cy="1805100"/>
          </a:xfrm>
          <a:prstGeom prst="rect">
            <a:avLst/>
          </a:prstGeom>
          <a:noFill/>
          <a:ln>
            <a:noFill/>
          </a:ln>
        </p:spPr>
        <p:txBody>
          <a:bodyPr anchorCtr="0" anchor="ctr" bIns="34275" lIns="68575" spcFirstLastPara="1" rIns="68575" wrap="square" tIns="34275">
            <a:noAutofit/>
          </a:bodyPr>
          <a:lstStyle>
            <a:lvl1pPr lvl="0" algn="ctr">
              <a:lnSpc>
                <a:spcPct val="83000"/>
              </a:lnSpc>
              <a:spcBef>
                <a:spcPts val="0"/>
              </a:spcBef>
              <a:spcAft>
                <a:spcPts val="0"/>
              </a:spcAft>
              <a:buClr>
                <a:srgbClr val="1B699F"/>
              </a:buClr>
              <a:buSzPts val="5100"/>
              <a:buFont typeface="Avenir"/>
              <a:buNone/>
              <a:defRPr sz="5100" cap="none">
                <a:solidFill>
                  <a:srgbClr val="1B699F"/>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grpSp>
        <p:nvGrpSpPr>
          <p:cNvPr id="205" name="Google Shape;205;p29"/>
          <p:cNvGrpSpPr/>
          <p:nvPr/>
        </p:nvGrpSpPr>
        <p:grpSpPr>
          <a:xfrm>
            <a:off x="3937635" y="950797"/>
            <a:ext cx="1268775" cy="461951"/>
            <a:chOff x="5250180" y="1267730"/>
            <a:chExt cx="1691700" cy="615934"/>
          </a:xfrm>
        </p:grpSpPr>
        <p:cxnSp>
          <p:nvCxnSpPr>
            <p:cNvPr id="206" name="Google Shape;206;p29"/>
            <p:cNvCxnSpPr/>
            <p:nvPr/>
          </p:nvCxnSpPr>
          <p:spPr>
            <a:xfrm>
              <a:off x="525018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207" name="Google Shape;207;p29"/>
            <p:cNvCxnSpPr/>
            <p:nvPr/>
          </p:nvCxnSpPr>
          <p:spPr>
            <a:xfrm>
              <a:off x="694182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208" name="Google Shape;208;p29"/>
            <p:cNvCxnSpPr/>
            <p:nvPr/>
          </p:nvCxnSpPr>
          <p:spPr>
            <a:xfrm>
              <a:off x="5250180" y="1883664"/>
              <a:ext cx="1691700" cy="0"/>
            </a:xfrm>
            <a:prstGeom prst="straightConnector1">
              <a:avLst/>
            </a:prstGeom>
            <a:solidFill>
              <a:srgbClr val="1B699F"/>
            </a:solidFill>
            <a:ln cap="flat" cmpd="sng" w="9525">
              <a:solidFill>
                <a:srgbClr val="FFFFFF"/>
              </a:solidFill>
              <a:prstDash val="solid"/>
              <a:miter lim="800000"/>
              <a:headEnd len="sm" w="sm" type="none"/>
              <a:tailEnd len="sm" w="sm" type="none"/>
            </a:ln>
          </p:spPr>
        </p:cxnSp>
      </p:grpSp>
      <p:sp>
        <p:nvSpPr>
          <p:cNvPr id="209" name="Google Shape;209;p29"/>
          <p:cNvSpPr txBox="1"/>
          <p:nvPr>
            <p:ph idx="1" type="body"/>
          </p:nvPr>
        </p:nvSpPr>
        <p:spPr>
          <a:xfrm>
            <a:off x="1221867" y="3511547"/>
            <a:ext cx="6704700" cy="342900"/>
          </a:xfrm>
          <a:prstGeom prst="rect">
            <a:avLst/>
          </a:prstGeom>
          <a:noFill/>
          <a:ln>
            <a:noFill/>
          </a:ln>
        </p:spPr>
        <p:txBody>
          <a:bodyPr anchorCtr="0" anchor="t" bIns="34275" lIns="68575" spcFirstLastPara="1" rIns="68575" wrap="square" tIns="34275">
            <a:noAutofit/>
          </a:bodyPr>
          <a:lstStyle>
            <a:lvl1pPr indent="-228600" lvl="0" marL="457200" algn="ctr">
              <a:lnSpc>
                <a:spcPct val="110000"/>
              </a:lnSpc>
              <a:spcBef>
                <a:spcPts val="700"/>
              </a:spcBef>
              <a:spcAft>
                <a:spcPts val="0"/>
              </a:spcAft>
              <a:buSzPts val="1400"/>
              <a:buNone/>
              <a:defRPr sz="1400">
                <a:solidFill>
                  <a:srgbClr val="15537E"/>
                </a:solidFill>
              </a:defRPr>
            </a:lvl1pPr>
            <a:lvl2pPr indent="-228600" lvl="1" marL="914400" algn="l">
              <a:lnSpc>
                <a:spcPct val="100000"/>
              </a:lnSpc>
              <a:spcBef>
                <a:spcPts val="400"/>
              </a:spcBef>
              <a:spcAft>
                <a:spcPts val="0"/>
              </a:spcAft>
              <a:buSzPts val="1200"/>
              <a:buNone/>
              <a:defRPr sz="1200">
                <a:solidFill>
                  <a:srgbClr val="8893A2"/>
                </a:solidFill>
              </a:defRPr>
            </a:lvl2pPr>
            <a:lvl3pPr indent="-228600" lvl="2" marL="1371600" algn="l">
              <a:lnSpc>
                <a:spcPct val="100000"/>
              </a:lnSpc>
              <a:spcBef>
                <a:spcPts val="400"/>
              </a:spcBef>
              <a:spcAft>
                <a:spcPts val="0"/>
              </a:spcAft>
              <a:buSzPts val="1200"/>
              <a:buNone/>
              <a:defRPr sz="1200">
                <a:solidFill>
                  <a:srgbClr val="8893A2"/>
                </a:solidFill>
              </a:defRPr>
            </a:lvl3pPr>
            <a:lvl4pPr indent="-228600" lvl="3" marL="1828800" algn="l">
              <a:lnSpc>
                <a:spcPct val="100000"/>
              </a:lnSpc>
              <a:spcBef>
                <a:spcPts val="400"/>
              </a:spcBef>
              <a:spcAft>
                <a:spcPts val="0"/>
              </a:spcAft>
              <a:buSzPts val="1100"/>
              <a:buNone/>
              <a:defRPr sz="1100">
                <a:solidFill>
                  <a:srgbClr val="8893A2"/>
                </a:solidFill>
              </a:defRPr>
            </a:lvl4pPr>
            <a:lvl5pPr indent="-228600" lvl="4" marL="2286000" algn="l">
              <a:lnSpc>
                <a:spcPct val="100000"/>
              </a:lnSpc>
              <a:spcBef>
                <a:spcPts val="400"/>
              </a:spcBef>
              <a:spcAft>
                <a:spcPts val="0"/>
              </a:spcAft>
              <a:buSzPts val="1100"/>
              <a:buNone/>
              <a:defRPr sz="1100">
                <a:solidFill>
                  <a:srgbClr val="8893A2"/>
                </a:solidFill>
              </a:defRPr>
            </a:lvl5pPr>
            <a:lvl6pPr indent="-228600" lvl="5" marL="2743200" algn="l">
              <a:lnSpc>
                <a:spcPct val="100000"/>
              </a:lnSpc>
              <a:spcBef>
                <a:spcPts val="400"/>
              </a:spcBef>
              <a:spcAft>
                <a:spcPts val="0"/>
              </a:spcAft>
              <a:buSzPts val="1100"/>
              <a:buNone/>
              <a:defRPr sz="1100">
                <a:solidFill>
                  <a:srgbClr val="8893A2"/>
                </a:solidFill>
              </a:defRPr>
            </a:lvl6pPr>
            <a:lvl7pPr indent="-228600" lvl="6" marL="3200400" algn="l">
              <a:lnSpc>
                <a:spcPct val="100000"/>
              </a:lnSpc>
              <a:spcBef>
                <a:spcPts val="400"/>
              </a:spcBef>
              <a:spcAft>
                <a:spcPts val="0"/>
              </a:spcAft>
              <a:buSzPts val="1100"/>
              <a:buNone/>
              <a:defRPr sz="1100">
                <a:solidFill>
                  <a:srgbClr val="8893A2"/>
                </a:solidFill>
              </a:defRPr>
            </a:lvl7pPr>
            <a:lvl8pPr indent="-228600" lvl="7" marL="3657600" algn="l">
              <a:lnSpc>
                <a:spcPct val="100000"/>
              </a:lnSpc>
              <a:spcBef>
                <a:spcPts val="400"/>
              </a:spcBef>
              <a:spcAft>
                <a:spcPts val="0"/>
              </a:spcAft>
              <a:buSzPts val="1100"/>
              <a:buNone/>
              <a:defRPr sz="1100">
                <a:solidFill>
                  <a:srgbClr val="8893A2"/>
                </a:solidFill>
              </a:defRPr>
            </a:lvl8pPr>
            <a:lvl9pPr indent="-228600" lvl="8" marL="4114800" algn="l">
              <a:lnSpc>
                <a:spcPct val="100000"/>
              </a:lnSpc>
              <a:spcBef>
                <a:spcPts val="400"/>
              </a:spcBef>
              <a:spcAft>
                <a:spcPts val="0"/>
              </a:spcAft>
              <a:buSzPts val="1100"/>
              <a:buNone/>
              <a:defRPr sz="1100">
                <a:solidFill>
                  <a:srgbClr val="8893A2"/>
                </a:solidFill>
              </a:defRPr>
            </a:lvl9pPr>
          </a:lstStyle>
          <a:p/>
        </p:txBody>
      </p:sp>
      <p:sp>
        <p:nvSpPr>
          <p:cNvPr id="210" name="Google Shape;210;p29"/>
          <p:cNvSpPr txBox="1"/>
          <p:nvPr>
            <p:ph idx="10" type="dt"/>
          </p:nvPr>
        </p:nvSpPr>
        <p:spPr>
          <a:xfrm>
            <a:off x="3989070" y="1008376"/>
            <a:ext cx="1165800" cy="37410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sz="1000">
                <a:solidFill>
                  <a:srgbClr val="FFFFFF"/>
                </a:solidFill>
                <a:latin typeface="Avenir"/>
                <a:ea typeface="Avenir"/>
                <a:cs typeface="Avenir"/>
                <a:sym typeface="Avenir"/>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1" name="Google Shape;211;p29"/>
          <p:cNvSpPr txBox="1"/>
          <p:nvPr>
            <p:ph idx="11" type="ftr"/>
          </p:nvPr>
        </p:nvSpPr>
        <p:spPr>
          <a:xfrm>
            <a:off x="1221868" y="3883056"/>
            <a:ext cx="4245000" cy="171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solidFill>
                  <a:srgbClr val="1B699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2" name="Google Shape;212;p29"/>
          <p:cNvSpPr txBox="1"/>
          <p:nvPr>
            <p:ph idx="12" type="sldNum"/>
          </p:nvPr>
        </p:nvSpPr>
        <p:spPr>
          <a:xfrm>
            <a:off x="6453378" y="3883056"/>
            <a:ext cx="1468800" cy="1716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600">
                <a:solidFill>
                  <a:srgbClr val="1B699F"/>
                </a:solidFill>
                <a:latin typeface="Avenir"/>
                <a:ea typeface="Avenir"/>
                <a:cs typeface="Avenir"/>
                <a:sym typeface="Avenir"/>
              </a:defRPr>
            </a:lvl1pPr>
            <a:lvl2pPr indent="0" lvl="1" marL="0" algn="r">
              <a:spcBef>
                <a:spcPts val="0"/>
              </a:spcBef>
              <a:buNone/>
              <a:defRPr sz="600">
                <a:solidFill>
                  <a:srgbClr val="1B699F"/>
                </a:solidFill>
                <a:latin typeface="Avenir"/>
                <a:ea typeface="Avenir"/>
                <a:cs typeface="Avenir"/>
                <a:sym typeface="Avenir"/>
              </a:defRPr>
            </a:lvl2pPr>
            <a:lvl3pPr indent="0" lvl="2" marL="0" algn="r">
              <a:spcBef>
                <a:spcPts val="0"/>
              </a:spcBef>
              <a:buNone/>
              <a:defRPr sz="600">
                <a:solidFill>
                  <a:srgbClr val="1B699F"/>
                </a:solidFill>
                <a:latin typeface="Avenir"/>
                <a:ea typeface="Avenir"/>
                <a:cs typeface="Avenir"/>
                <a:sym typeface="Avenir"/>
              </a:defRPr>
            </a:lvl3pPr>
            <a:lvl4pPr indent="0" lvl="3" marL="0" algn="r">
              <a:spcBef>
                <a:spcPts val="0"/>
              </a:spcBef>
              <a:buNone/>
              <a:defRPr sz="600">
                <a:solidFill>
                  <a:srgbClr val="1B699F"/>
                </a:solidFill>
                <a:latin typeface="Avenir"/>
                <a:ea typeface="Avenir"/>
                <a:cs typeface="Avenir"/>
                <a:sym typeface="Avenir"/>
              </a:defRPr>
            </a:lvl4pPr>
            <a:lvl5pPr indent="0" lvl="4" marL="0" algn="r">
              <a:spcBef>
                <a:spcPts val="0"/>
              </a:spcBef>
              <a:buNone/>
              <a:defRPr sz="600">
                <a:solidFill>
                  <a:srgbClr val="1B699F"/>
                </a:solidFill>
                <a:latin typeface="Avenir"/>
                <a:ea typeface="Avenir"/>
                <a:cs typeface="Avenir"/>
                <a:sym typeface="Avenir"/>
              </a:defRPr>
            </a:lvl5pPr>
            <a:lvl6pPr indent="0" lvl="5" marL="0" algn="r">
              <a:spcBef>
                <a:spcPts val="0"/>
              </a:spcBef>
              <a:buNone/>
              <a:defRPr sz="600">
                <a:solidFill>
                  <a:srgbClr val="1B699F"/>
                </a:solidFill>
                <a:latin typeface="Avenir"/>
                <a:ea typeface="Avenir"/>
                <a:cs typeface="Avenir"/>
                <a:sym typeface="Avenir"/>
              </a:defRPr>
            </a:lvl6pPr>
            <a:lvl7pPr indent="0" lvl="6" marL="0" algn="r">
              <a:spcBef>
                <a:spcPts val="0"/>
              </a:spcBef>
              <a:buNone/>
              <a:defRPr sz="600">
                <a:solidFill>
                  <a:srgbClr val="1B699F"/>
                </a:solidFill>
                <a:latin typeface="Avenir"/>
                <a:ea typeface="Avenir"/>
                <a:cs typeface="Avenir"/>
                <a:sym typeface="Avenir"/>
              </a:defRPr>
            </a:lvl7pPr>
            <a:lvl8pPr indent="0" lvl="7" marL="0" algn="r">
              <a:spcBef>
                <a:spcPts val="0"/>
              </a:spcBef>
              <a:buNone/>
              <a:defRPr sz="600">
                <a:solidFill>
                  <a:srgbClr val="1B699F"/>
                </a:solidFill>
                <a:latin typeface="Avenir"/>
                <a:ea typeface="Avenir"/>
                <a:cs typeface="Avenir"/>
                <a:sym typeface="Avenir"/>
              </a:defRPr>
            </a:lvl8pPr>
            <a:lvl9pPr indent="0" lvl="8" marL="0" algn="r">
              <a:spcBef>
                <a:spcPts val="0"/>
              </a:spcBef>
              <a:buNone/>
              <a:defRPr sz="600">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3" name="Shape 213"/>
        <p:cNvGrpSpPr/>
        <p:nvPr/>
      </p:nvGrpSpPr>
      <p:grpSpPr>
        <a:xfrm>
          <a:off x="0" y="0"/>
          <a:ext cx="0" cy="0"/>
          <a:chOff x="0" y="0"/>
          <a:chExt cx="0" cy="0"/>
        </a:xfrm>
      </p:grpSpPr>
      <p:sp>
        <p:nvSpPr>
          <p:cNvPr id="214" name="Google Shape;214;p30"/>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5" name="Google Shape;215;p30"/>
          <p:cNvSpPr txBox="1"/>
          <p:nvPr>
            <p:ph idx="1" type="body"/>
          </p:nvPr>
        </p:nvSpPr>
        <p:spPr>
          <a:xfrm>
            <a:off x="800100" y="1577340"/>
            <a:ext cx="3497700" cy="28119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216" name="Google Shape;216;p30"/>
          <p:cNvSpPr txBox="1"/>
          <p:nvPr>
            <p:ph idx="2" type="body"/>
          </p:nvPr>
        </p:nvSpPr>
        <p:spPr>
          <a:xfrm>
            <a:off x="4846320" y="1577340"/>
            <a:ext cx="3497700" cy="28119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217" name="Google Shape;217;p30"/>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8" name="Google Shape;218;p30"/>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9" name="Google Shape;219;p30"/>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20" name="Shape 220"/>
        <p:cNvGrpSpPr/>
        <p:nvPr/>
      </p:nvGrpSpPr>
      <p:grpSpPr>
        <a:xfrm>
          <a:off x="0" y="0"/>
          <a:ext cx="0" cy="0"/>
          <a:chOff x="0" y="0"/>
          <a:chExt cx="0" cy="0"/>
        </a:xfrm>
      </p:grpSpPr>
      <p:sp>
        <p:nvSpPr>
          <p:cNvPr id="221" name="Google Shape;221;p31"/>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2" name="Google Shape;222;p31"/>
          <p:cNvSpPr txBox="1"/>
          <p:nvPr>
            <p:ph idx="1" type="body"/>
          </p:nvPr>
        </p:nvSpPr>
        <p:spPr>
          <a:xfrm>
            <a:off x="802386" y="1555750"/>
            <a:ext cx="3497700" cy="480000"/>
          </a:xfrm>
          <a:prstGeom prst="rect">
            <a:avLst/>
          </a:prstGeom>
          <a:noFill/>
          <a:ln>
            <a:noFill/>
          </a:ln>
        </p:spPr>
        <p:txBody>
          <a:bodyPr anchorCtr="0" anchor="ctr" bIns="34275" lIns="68575" spcFirstLastPara="1" rIns="68575" wrap="square" tIns="34275">
            <a:noAutofit/>
          </a:bodyPr>
          <a:lstStyle>
            <a:lvl1pPr indent="-228600" lvl="0" marL="457200" algn="l">
              <a:lnSpc>
                <a:spcPct val="110000"/>
              </a:lnSpc>
              <a:spcBef>
                <a:spcPts val="0"/>
              </a:spcBef>
              <a:spcAft>
                <a:spcPts val="0"/>
              </a:spcAft>
              <a:buSzPts val="1400"/>
              <a:buNone/>
              <a:defRPr b="1" i="0" sz="1400">
                <a:solidFill>
                  <a:schemeClr val="dk1"/>
                </a:solidFill>
                <a:latin typeface="Avenir"/>
                <a:ea typeface="Avenir"/>
                <a:cs typeface="Avenir"/>
                <a:sym typeface="Avenir"/>
              </a:defRPr>
            </a:lvl1pPr>
            <a:lvl2pPr indent="-228600" lvl="1" marL="914400" algn="l">
              <a:lnSpc>
                <a:spcPct val="100000"/>
              </a:lnSpc>
              <a:spcBef>
                <a:spcPts val="400"/>
              </a:spcBef>
              <a:spcAft>
                <a:spcPts val="0"/>
              </a:spcAft>
              <a:buSzPts val="1400"/>
              <a:buNone/>
              <a:defRPr b="1" sz="1400"/>
            </a:lvl2pPr>
            <a:lvl3pPr indent="-228600" lvl="2" marL="1371600" algn="l">
              <a:lnSpc>
                <a:spcPct val="100000"/>
              </a:lnSpc>
              <a:spcBef>
                <a:spcPts val="400"/>
              </a:spcBef>
              <a:spcAft>
                <a:spcPts val="0"/>
              </a:spcAft>
              <a:buSzPts val="1400"/>
              <a:buNone/>
              <a:defRPr b="1" sz="1400"/>
            </a:lvl3pPr>
            <a:lvl4pPr indent="-228600" lvl="3" marL="1828800" algn="l">
              <a:lnSpc>
                <a:spcPct val="100000"/>
              </a:lnSpc>
              <a:spcBef>
                <a:spcPts val="400"/>
              </a:spcBef>
              <a:spcAft>
                <a:spcPts val="0"/>
              </a:spcAft>
              <a:buSzPts val="1200"/>
              <a:buNone/>
              <a:defRPr b="1" sz="1200"/>
            </a:lvl4pPr>
            <a:lvl5pPr indent="-228600" lvl="4" marL="2286000" algn="l">
              <a:lnSpc>
                <a:spcPct val="100000"/>
              </a:lnSpc>
              <a:spcBef>
                <a:spcPts val="400"/>
              </a:spcBef>
              <a:spcAft>
                <a:spcPts val="0"/>
              </a:spcAft>
              <a:buSzPts val="1200"/>
              <a:buNone/>
              <a:defRPr b="1" sz="1200"/>
            </a:lvl5pPr>
            <a:lvl6pPr indent="-228600" lvl="5" marL="2743200" algn="l">
              <a:lnSpc>
                <a:spcPct val="100000"/>
              </a:lnSpc>
              <a:spcBef>
                <a:spcPts val="400"/>
              </a:spcBef>
              <a:spcAft>
                <a:spcPts val="0"/>
              </a:spcAft>
              <a:buSzPts val="1200"/>
              <a:buNone/>
              <a:defRPr b="1" sz="1200"/>
            </a:lvl6pPr>
            <a:lvl7pPr indent="-228600" lvl="6" marL="3200400" algn="l">
              <a:lnSpc>
                <a:spcPct val="100000"/>
              </a:lnSpc>
              <a:spcBef>
                <a:spcPts val="400"/>
              </a:spcBef>
              <a:spcAft>
                <a:spcPts val="0"/>
              </a:spcAft>
              <a:buSzPts val="1200"/>
              <a:buNone/>
              <a:defRPr b="1" sz="1200"/>
            </a:lvl7pPr>
            <a:lvl8pPr indent="-228600" lvl="7" marL="3657600" algn="l">
              <a:lnSpc>
                <a:spcPct val="100000"/>
              </a:lnSpc>
              <a:spcBef>
                <a:spcPts val="400"/>
              </a:spcBef>
              <a:spcAft>
                <a:spcPts val="0"/>
              </a:spcAft>
              <a:buSzPts val="1200"/>
              <a:buNone/>
              <a:defRPr b="1" sz="1200"/>
            </a:lvl8pPr>
            <a:lvl9pPr indent="-228600" lvl="8" marL="4114800" algn="l">
              <a:lnSpc>
                <a:spcPct val="100000"/>
              </a:lnSpc>
              <a:spcBef>
                <a:spcPts val="400"/>
              </a:spcBef>
              <a:spcAft>
                <a:spcPts val="0"/>
              </a:spcAft>
              <a:buSzPts val="1200"/>
              <a:buNone/>
              <a:defRPr b="1" sz="1200"/>
            </a:lvl9pPr>
          </a:lstStyle>
          <a:p/>
        </p:txBody>
      </p:sp>
      <p:sp>
        <p:nvSpPr>
          <p:cNvPr id="223" name="Google Shape;223;p31"/>
          <p:cNvSpPr txBox="1"/>
          <p:nvPr>
            <p:ph idx="2" type="body"/>
          </p:nvPr>
        </p:nvSpPr>
        <p:spPr>
          <a:xfrm>
            <a:off x="802386" y="2094354"/>
            <a:ext cx="3497700" cy="23730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224" name="Google Shape;224;p31"/>
          <p:cNvSpPr txBox="1"/>
          <p:nvPr>
            <p:ph idx="3" type="body"/>
          </p:nvPr>
        </p:nvSpPr>
        <p:spPr>
          <a:xfrm>
            <a:off x="4844034" y="1555750"/>
            <a:ext cx="3497700" cy="480000"/>
          </a:xfrm>
          <a:prstGeom prst="rect">
            <a:avLst/>
          </a:prstGeom>
          <a:noFill/>
          <a:ln>
            <a:noFill/>
          </a:ln>
        </p:spPr>
        <p:txBody>
          <a:bodyPr anchorCtr="0" anchor="ctr" bIns="34275" lIns="68575" spcFirstLastPara="1" rIns="68575" wrap="square" tIns="34275">
            <a:noAutofit/>
          </a:bodyPr>
          <a:lstStyle>
            <a:lvl1pPr indent="-228600" lvl="0" marL="457200" algn="l">
              <a:lnSpc>
                <a:spcPct val="110000"/>
              </a:lnSpc>
              <a:spcBef>
                <a:spcPts val="0"/>
              </a:spcBef>
              <a:spcAft>
                <a:spcPts val="0"/>
              </a:spcAft>
              <a:buSzPts val="1400"/>
              <a:buNone/>
              <a:defRPr b="1" sz="1400">
                <a:solidFill>
                  <a:schemeClr val="dk1"/>
                </a:solidFill>
              </a:defRPr>
            </a:lvl1pPr>
            <a:lvl2pPr indent="-228600" lvl="1" marL="914400" algn="l">
              <a:lnSpc>
                <a:spcPct val="100000"/>
              </a:lnSpc>
              <a:spcBef>
                <a:spcPts val="400"/>
              </a:spcBef>
              <a:spcAft>
                <a:spcPts val="0"/>
              </a:spcAft>
              <a:buSzPts val="1400"/>
              <a:buNone/>
              <a:defRPr b="1" sz="1400"/>
            </a:lvl2pPr>
            <a:lvl3pPr indent="-228600" lvl="2" marL="1371600" algn="l">
              <a:lnSpc>
                <a:spcPct val="100000"/>
              </a:lnSpc>
              <a:spcBef>
                <a:spcPts val="400"/>
              </a:spcBef>
              <a:spcAft>
                <a:spcPts val="0"/>
              </a:spcAft>
              <a:buSzPts val="1400"/>
              <a:buNone/>
              <a:defRPr b="1" sz="1400"/>
            </a:lvl3pPr>
            <a:lvl4pPr indent="-228600" lvl="3" marL="1828800" algn="l">
              <a:lnSpc>
                <a:spcPct val="100000"/>
              </a:lnSpc>
              <a:spcBef>
                <a:spcPts val="400"/>
              </a:spcBef>
              <a:spcAft>
                <a:spcPts val="0"/>
              </a:spcAft>
              <a:buSzPts val="1200"/>
              <a:buNone/>
              <a:defRPr b="1" sz="1200"/>
            </a:lvl4pPr>
            <a:lvl5pPr indent="-228600" lvl="4" marL="2286000" algn="l">
              <a:lnSpc>
                <a:spcPct val="100000"/>
              </a:lnSpc>
              <a:spcBef>
                <a:spcPts val="400"/>
              </a:spcBef>
              <a:spcAft>
                <a:spcPts val="0"/>
              </a:spcAft>
              <a:buSzPts val="1200"/>
              <a:buNone/>
              <a:defRPr b="1" sz="1200"/>
            </a:lvl5pPr>
            <a:lvl6pPr indent="-228600" lvl="5" marL="2743200" algn="l">
              <a:lnSpc>
                <a:spcPct val="100000"/>
              </a:lnSpc>
              <a:spcBef>
                <a:spcPts val="400"/>
              </a:spcBef>
              <a:spcAft>
                <a:spcPts val="0"/>
              </a:spcAft>
              <a:buSzPts val="1200"/>
              <a:buNone/>
              <a:defRPr b="1" sz="1200"/>
            </a:lvl6pPr>
            <a:lvl7pPr indent="-228600" lvl="6" marL="3200400" algn="l">
              <a:lnSpc>
                <a:spcPct val="100000"/>
              </a:lnSpc>
              <a:spcBef>
                <a:spcPts val="400"/>
              </a:spcBef>
              <a:spcAft>
                <a:spcPts val="0"/>
              </a:spcAft>
              <a:buSzPts val="1200"/>
              <a:buNone/>
              <a:defRPr b="1" sz="1200"/>
            </a:lvl7pPr>
            <a:lvl8pPr indent="-228600" lvl="7" marL="3657600" algn="l">
              <a:lnSpc>
                <a:spcPct val="100000"/>
              </a:lnSpc>
              <a:spcBef>
                <a:spcPts val="400"/>
              </a:spcBef>
              <a:spcAft>
                <a:spcPts val="0"/>
              </a:spcAft>
              <a:buSzPts val="1200"/>
              <a:buNone/>
              <a:defRPr b="1" sz="1200"/>
            </a:lvl8pPr>
            <a:lvl9pPr indent="-228600" lvl="8" marL="4114800" algn="l">
              <a:lnSpc>
                <a:spcPct val="100000"/>
              </a:lnSpc>
              <a:spcBef>
                <a:spcPts val="400"/>
              </a:spcBef>
              <a:spcAft>
                <a:spcPts val="0"/>
              </a:spcAft>
              <a:buSzPts val="1200"/>
              <a:buNone/>
              <a:defRPr b="1" sz="1200"/>
            </a:lvl9pPr>
          </a:lstStyle>
          <a:p/>
        </p:txBody>
      </p:sp>
      <p:sp>
        <p:nvSpPr>
          <p:cNvPr id="225" name="Google Shape;225;p31"/>
          <p:cNvSpPr txBox="1"/>
          <p:nvPr>
            <p:ph idx="4" type="body"/>
          </p:nvPr>
        </p:nvSpPr>
        <p:spPr>
          <a:xfrm>
            <a:off x="4844034" y="2094353"/>
            <a:ext cx="3497700" cy="23733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226" name="Google Shape;226;p31"/>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7" name="Google Shape;227;p31"/>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8" name="Google Shape;228;p31"/>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9" name="Shape 229"/>
        <p:cNvGrpSpPr/>
        <p:nvPr/>
      </p:nvGrpSpPr>
      <p:grpSpPr>
        <a:xfrm>
          <a:off x="0" y="0"/>
          <a:ext cx="0" cy="0"/>
          <a:chOff x="0" y="0"/>
          <a:chExt cx="0" cy="0"/>
        </a:xfrm>
      </p:grpSpPr>
      <p:sp>
        <p:nvSpPr>
          <p:cNvPr id="230" name="Google Shape;230;p32"/>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1" name="Google Shape;231;p32"/>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2" name="Google Shape;232;p32"/>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3" name="Google Shape;233;p32"/>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34" name="Google Shape;234;p32"/>
          <p:cNvSpPr txBox="1"/>
          <p:nvPr/>
        </p:nvSpPr>
        <p:spPr>
          <a:xfrm>
            <a:off x="2514600" y="25908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5" name="Shape 235"/>
        <p:cNvGrpSpPr/>
        <p:nvPr/>
      </p:nvGrpSpPr>
      <p:grpSpPr>
        <a:xfrm>
          <a:off x="0" y="0"/>
          <a:ext cx="0" cy="0"/>
          <a:chOff x="0" y="0"/>
          <a:chExt cx="0" cy="0"/>
        </a:xfrm>
      </p:grpSpPr>
      <p:sp>
        <p:nvSpPr>
          <p:cNvPr id="236" name="Google Shape;236;p33"/>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7" name="Google Shape;237;p33"/>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8" name="Google Shape;238;p33"/>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33"/>
          <p:cNvSpPr txBox="1"/>
          <p:nvPr/>
        </p:nvSpPr>
        <p:spPr>
          <a:xfrm>
            <a:off x="793025" y="4305900"/>
            <a:ext cx="73557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40" name="Shape 240"/>
        <p:cNvGrpSpPr/>
        <p:nvPr/>
      </p:nvGrpSpPr>
      <p:grpSpPr>
        <a:xfrm>
          <a:off x="0" y="0"/>
          <a:ext cx="0" cy="0"/>
          <a:chOff x="0" y="0"/>
          <a:chExt cx="0" cy="0"/>
        </a:xfrm>
      </p:grpSpPr>
      <p:sp>
        <p:nvSpPr>
          <p:cNvPr id="241" name="Google Shape;241;p34"/>
          <p:cNvSpPr/>
          <p:nvPr/>
        </p:nvSpPr>
        <p:spPr>
          <a:xfrm>
            <a:off x="6089903" y="178308"/>
            <a:ext cx="2869800" cy="4786800"/>
          </a:xfrm>
          <a:prstGeom prst="rect">
            <a:avLst/>
          </a:prstGeom>
          <a:solidFill>
            <a:srgbClr val="D8D8D8">
              <a:alpha val="600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2" name="Google Shape;242;p34"/>
          <p:cNvSpPr/>
          <p:nvPr/>
        </p:nvSpPr>
        <p:spPr>
          <a:xfrm>
            <a:off x="6190995" y="281178"/>
            <a:ext cx="2667900" cy="45813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3" name="Google Shape;243;p34"/>
          <p:cNvSpPr txBox="1"/>
          <p:nvPr>
            <p:ph type="title"/>
          </p:nvPr>
        </p:nvSpPr>
        <p:spPr>
          <a:xfrm>
            <a:off x="6343650" y="455544"/>
            <a:ext cx="2371500" cy="12342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dk1"/>
              </a:buClr>
              <a:buSzPts val="2400"/>
              <a:buFont typeface="Avenir"/>
              <a:buNone/>
              <a:defRPr b="0" sz="2400" cap="none">
                <a:solidFill>
                  <a:schemeClr val="dk1"/>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4" name="Google Shape;244;p34"/>
          <p:cNvSpPr txBox="1"/>
          <p:nvPr>
            <p:ph idx="1" type="body"/>
          </p:nvPr>
        </p:nvSpPr>
        <p:spPr>
          <a:xfrm>
            <a:off x="514350" y="457200"/>
            <a:ext cx="5143500" cy="40005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245" name="Google Shape;245;p34"/>
          <p:cNvSpPr txBox="1"/>
          <p:nvPr>
            <p:ph idx="2" type="body"/>
          </p:nvPr>
        </p:nvSpPr>
        <p:spPr>
          <a:xfrm>
            <a:off x="6343650" y="1752600"/>
            <a:ext cx="2371500" cy="2705100"/>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600"/>
              </a:spcBef>
              <a:spcAft>
                <a:spcPts val="0"/>
              </a:spcAft>
              <a:buSzPts val="1400"/>
              <a:buNone/>
              <a:defRPr sz="1400">
                <a:solidFill>
                  <a:schemeClr val="dk1"/>
                </a:solidFill>
              </a:defRPr>
            </a:lvl1pPr>
            <a:lvl2pPr indent="-228600" lvl="1" marL="914400" algn="l">
              <a:lnSpc>
                <a:spcPct val="100000"/>
              </a:lnSpc>
              <a:spcBef>
                <a:spcPts val="400"/>
              </a:spcBef>
              <a:spcAft>
                <a:spcPts val="0"/>
              </a:spcAft>
              <a:buSzPts val="900"/>
              <a:buNone/>
              <a:defRPr sz="900"/>
            </a:lvl2pPr>
            <a:lvl3pPr indent="-228600" lvl="2" marL="1371600" algn="l">
              <a:lnSpc>
                <a:spcPct val="100000"/>
              </a:lnSpc>
              <a:spcBef>
                <a:spcPts val="400"/>
              </a:spcBef>
              <a:spcAft>
                <a:spcPts val="0"/>
              </a:spcAft>
              <a:buSzPts val="800"/>
              <a:buNone/>
              <a:defRPr sz="800"/>
            </a:lvl3pPr>
            <a:lvl4pPr indent="-228600" lvl="3" marL="1828800" algn="l">
              <a:lnSpc>
                <a:spcPct val="100000"/>
              </a:lnSpc>
              <a:spcBef>
                <a:spcPts val="400"/>
              </a:spcBef>
              <a:spcAft>
                <a:spcPts val="0"/>
              </a:spcAft>
              <a:buSzPts val="700"/>
              <a:buNone/>
              <a:defRPr sz="700"/>
            </a:lvl4pPr>
            <a:lvl5pPr indent="-228600" lvl="4" marL="2286000" algn="l">
              <a:lnSpc>
                <a:spcPct val="100000"/>
              </a:lnSpc>
              <a:spcBef>
                <a:spcPts val="400"/>
              </a:spcBef>
              <a:spcAft>
                <a:spcPts val="0"/>
              </a:spcAft>
              <a:buSzPts val="700"/>
              <a:buNone/>
              <a:defRPr sz="700"/>
            </a:lvl5pPr>
            <a:lvl6pPr indent="-228600" lvl="5" marL="2743200" algn="l">
              <a:lnSpc>
                <a:spcPct val="100000"/>
              </a:lnSpc>
              <a:spcBef>
                <a:spcPts val="400"/>
              </a:spcBef>
              <a:spcAft>
                <a:spcPts val="0"/>
              </a:spcAft>
              <a:buSzPts val="700"/>
              <a:buNone/>
              <a:defRPr sz="700"/>
            </a:lvl6pPr>
            <a:lvl7pPr indent="-228600" lvl="6" marL="3200400" algn="l">
              <a:lnSpc>
                <a:spcPct val="100000"/>
              </a:lnSpc>
              <a:spcBef>
                <a:spcPts val="400"/>
              </a:spcBef>
              <a:spcAft>
                <a:spcPts val="0"/>
              </a:spcAft>
              <a:buSzPts val="700"/>
              <a:buNone/>
              <a:defRPr sz="700"/>
            </a:lvl7pPr>
            <a:lvl8pPr indent="-228600" lvl="7" marL="3657600" algn="l">
              <a:lnSpc>
                <a:spcPct val="100000"/>
              </a:lnSpc>
              <a:spcBef>
                <a:spcPts val="400"/>
              </a:spcBef>
              <a:spcAft>
                <a:spcPts val="0"/>
              </a:spcAft>
              <a:buSzPts val="700"/>
              <a:buNone/>
              <a:defRPr sz="700"/>
            </a:lvl8pPr>
            <a:lvl9pPr indent="-228600" lvl="8" marL="4114800" algn="l">
              <a:lnSpc>
                <a:spcPct val="100000"/>
              </a:lnSpc>
              <a:spcBef>
                <a:spcPts val="400"/>
              </a:spcBef>
              <a:spcAft>
                <a:spcPts val="0"/>
              </a:spcAft>
              <a:buSzPts val="700"/>
              <a:buNone/>
              <a:defRPr sz="700"/>
            </a:lvl9pPr>
          </a:lstStyle>
          <a:p/>
        </p:txBody>
      </p:sp>
      <p:sp>
        <p:nvSpPr>
          <p:cNvPr id="246" name="Google Shape;246;p34"/>
          <p:cNvSpPr txBox="1"/>
          <p:nvPr>
            <p:ph idx="10" type="dt"/>
          </p:nvPr>
        </p:nvSpPr>
        <p:spPr>
          <a:xfrm>
            <a:off x="4191000" y="4526280"/>
            <a:ext cx="14667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solidFill>
                  <a:srgbClr val="1B699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7" name="Google Shape;247;p34"/>
          <p:cNvSpPr txBox="1"/>
          <p:nvPr>
            <p:ph idx="11" type="ftr"/>
          </p:nvPr>
        </p:nvSpPr>
        <p:spPr>
          <a:xfrm>
            <a:off x="514351" y="4526280"/>
            <a:ext cx="3438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8" name="Google Shape;248;p34"/>
          <p:cNvSpPr txBox="1"/>
          <p:nvPr>
            <p:ph idx="12" type="sldNum"/>
          </p:nvPr>
        </p:nvSpPr>
        <p:spPr>
          <a:xfrm>
            <a:off x="7797546" y="4526280"/>
            <a:ext cx="9177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600">
                <a:solidFill>
                  <a:srgbClr val="1B699F"/>
                </a:solidFill>
                <a:latin typeface="Avenir"/>
                <a:ea typeface="Avenir"/>
                <a:cs typeface="Avenir"/>
                <a:sym typeface="Avenir"/>
              </a:defRPr>
            </a:lvl1pPr>
            <a:lvl2pPr indent="0" lvl="1" marL="0" algn="r">
              <a:spcBef>
                <a:spcPts val="0"/>
              </a:spcBef>
              <a:buNone/>
              <a:defRPr sz="600">
                <a:solidFill>
                  <a:srgbClr val="1B699F"/>
                </a:solidFill>
                <a:latin typeface="Avenir"/>
                <a:ea typeface="Avenir"/>
                <a:cs typeface="Avenir"/>
                <a:sym typeface="Avenir"/>
              </a:defRPr>
            </a:lvl2pPr>
            <a:lvl3pPr indent="0" lvl="2" marL="0" algn="r">
              <a:spcBef>
                <a:spcPts val="0"/>
              </a:spcBef>
              <a:buNone/>
              <a:defRPr sz="600">
                <a:solidFill>
                  <a:srgbClr val="1B699F"/>
                </a:solidFill>
                <a:latin typeface="Avenir"/>
                <a:ea typeface="Avenir"/>
                <a:cs typeface="Avenir"/>
                <a:sym typeface="Avenir"/>
              </a:defRPr>
            </a:lvl3pPr>
            <a:lvl4pPr indent="0" lvl="3" marL="0" algn="r">
              <a:spcBef>
                <a:spcPts val="0"/>
              </a:spcBef>
              <a:buNone/>
              <a:defRPr sz="600">
                <a:solidFill>
                  <a:srgbClr val="1B699F"/>
                </a:solidFill>
                <a:latin typeface="Avenir"/>
                <a:ea typeface="Avenir"/>
                <a:cs typeface="Avenir"/>
                <a:sym typeface="Avenir"/>
              </a:defRPr>
            </a:lvl4pPr>
            <a:lvl5pPr indent="0" lvl="4" marL="0" algn="r">
              <a:spcBef>
                <a:spcPts val="0"/>
              </a:spcBef>
              <a:buNone/>
              <a:defRPr sz="600">
                <a:solidFill>
                  <a:srgbClr val="1B699F"/>
                </a:solidFill>
                <a:latin typeface="Avenir"/>
                <a:ea typeface="Avenir"/>
                <a:cs typeface="Avenir"/>
                <a:sym typeface="Avenir"/>
              </a:defRPr>
            </a:lvl5pPr>
            <a:lvl6pPr indent="0" lvl="5" marL="0" algn="r">
              <a:spcBef>
                <a:spcPts val="0"/>
              </a:spcBef>
              <a:buNone/>
              <a:defRPr sz="600">
                <a:solidFill>
                  <a:srgbClr val="1B699F"/>
                </a:solidFill>
                <a:latin typeface="Avenir"/>
                <a:ea typeface="Avenir"/>
                <a:cs typeface="Avenir"/>
                <a:sym typeface="Avenir"/>
              </a:defRPr>
            </a:lvl6pPr>
            <a:lvl7pPr indent="0" lvl="6" marL="0" algn="r">
              <a:spcBef>
                <a:spcPts val="0"/>
              </a:spcBef>
              <a:buNone/>
              <a:defRPr sz="600">
                <a:solidFill>
                  <a:srgbClr val="1B699F"/>
                </a:solidFill>
                <a:latin typeface="Avenir"/>
                <a:ea typeface="Avenir"/>
                <a:cs typeface="Avenir"/>
                <a:sym typeface="Avenir"/>
              </a:defRPr>
            </a:lvl7pPr>
            <a:lvl8pPr indent="0" lvl="7" marL="0" algn="r">
              <a:spcBef>
                <a:spcPts val="0"/>
              </a:spcBef>
              <a:buNone/>
              <a:defRPr sz="600">
                <a:solidFill>
                  <a:srgbClr val="1B699F"/>
                </a:solidFill>
                <a:latin typeface="Avenir"/>
                <a:ea typeface="Avenir"/>
                <a:cs typeface="Avenir"/>
                <a:sym typeface="Avenir"/>
              </a:defRPr>
            </a:lvl8pPr>
            <a:lvl9pPr indent="0" lvl="8" marL="0" algn="r">
              <a:spcBef>
                <a:spcPts val="0"/>
              </a:spcBef>
              <a:buNone/>
              <a:defRPr sz="600">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9" name="Shape 249"/>
        <p:cNvGrpSpPr/>
        <p:nvPr/>
      </p:nvGrpSpPr>
      <p:grpSpPr>
        <a:xfrm>
          <a:off x="0" y="0"/>
          <a:ext cx="0" cy="0"/>
          <a:chOff x="0" y="0"/>
          <a:chExt cx="0" cy="0"/>
        </a:xfrm>
      </p:grpSpPr>
      <p:sp>
        <p:nvSpPr>
          <p:cNvPr id="250" name="Google Shape;250;p35"/>
          <p:cNvSpPr/>
          <p:nvPr/>
        </p:nvSpPr>
        <p:spPr>
          <a:xfrm>
            <a:off x="6089903" y="178308"/>
            <a:ext cx="2869800" cy="4786800"/>
          </a:xfrm>
          <a:prstGeom prst="rect">
            <a:avLst/>
          </a:prstGeom>
          <a:solidFill>
            <a:srgbClr val="D8D8D8">
              <a:alpha val="600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1" name="Google Shape;251;p35"/>
          <p:cNvSpPr/>
          <p:nvPr>
            <p:ph idx="2" type="pic"/>
          </p:nvPr>
        </p:nvSpPr>
        <p:spPr>
          <a:xfrm>
            <a:off x="171449" y="178308"/>
            <a:ext cx="5772000" cy="4786800"/>
          </a:xfrm>
          <a:prstGeom prst="rect">
            <a:avLst/>
          </a:prstGeom>
          <a:solidFill>
            <a:srgbClr val="3A99DE"/>
          </a:solidFill>
          <a:ln>
            <a:noFill/>
          </a:ln>
        </p:spPr>
        <p:txBody>
          <a:bodyPr anchorCtr="0" anchor="t" bIns="34275" lIns="68575" spcFirstLastPara="1" rIns="68575" wrap="square" tIns="34275">
            <a:noAutofit/>
          </a:bodyPr>
          <a:lstStyle>
            <a:lvl1pPr lvl="0" marR="0" algn="l">
              <a:lnSpc>
                <a:spcPct val="110000"/>
              </a:lnSpc>
              <a:spcBef>
                <a:spcPts val="700"/>
              </a:spcBef>
              <a:spcAft>
                <a:spcPts val="0"/>
              </a:spcAft>
              <a:buClr>
                <a:srgbClr val="1B699F"/>
              </a:buClr>
              <a:buSzPts val="2400"/>
              <a:buFont typeface="Garamond"/>
              <a:buNone/>
              <a:defRPr b="0" i="0" sz="2400" u="none" cap="none" strike="noStrike">
                <a:solidFill>
                  <a:schemeClr val="dk1"/>
                </a:solidFill>
                <a:latin typeface="Avenir"/>
                <a:ea typeface="Avenir"/>
                <a:cs typeface="Avenir"/>
                <a:sym typeface="Avenir"/>
              </a:defRPr>
            </a:lvl1pPr>
            <a:lvl2pPr lvl="1" marR="0" algn="l">
              <a:lnSpc>
                <a:spcPct val="100000"/>
              </a:lnSpc>
              <a:spcBef>
                <a:spcPts val="400"/>
              </a:spcBef>
              <a:spcAft>
                <a:spcPts val="0"/>
              </a:spcAft>
              <a:buClr>
                <a:srgbClr val="1B699F"/>
              </a:buClr>
              <a:buSzPts val="2100"/>
              <a:buFont typeface="Garamond"/>
              <a:buNone/>
              <a:defRPr b="0" i="0" sz="2100" u="none" cap="none" strike="noStrike">
                <a:solidFill>
                  <a:schemeClr val="dk1"/>
                </a:solidFill>
                <a:latin typeface="Avenir"/>
                <a:ea typeface="Avenir"/>
                <a:cs typeface="Avenir"/>
                <a:sym typeface="Avenir"/>
              </a:defRPr>
            </a:lvl2pPr>
            <a:lvl3pPr lvl="2" marR="0" algn="l">
              <a:lnSpc>
                <a:spcPct val="100000"/>
              </a:lnSpc>
              <a:spcBef>
                <a:spcPts val="400"/>
              </a:spcBef>
              <a:spcAft>
                <a:spcPts val="0"/>
              </a:spcAft>
              <a:buClr>
                <a:srgbClr val="1B699F"/>
              </a:buClr>
              <a:buSzPts val="1800"/>
              <a:buFont typeface="Garamond"/>
              <a:buNone/>
              <a:defRPr b="0" i="0" sz="1800" u="none" cap="none" strike="noStrike">
                <a:solidFill>
                  <a:schemeClr val="dk1"/>
                </a:solidFill>
                <a:latin typeface="Avenir"/>
                <a:ea typeface="Avenir"/>
                <a:cs typeface="Avenir"/>
                <a:sym typeface="Avenir"/>
              </a:defRPr>
            </a:lvl3pPr>
            <a:lvl4pPr lvl="3"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4pPr>
            <a:lvl5pPr lvl="4"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5pPr>
            <a:lvl6pPr lvl="5"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6pPr>
            <a:lvl7pPr lvl="6"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7pPr>
            <a:lvl8pPr lvl="7"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8pPr>
            <a:lvl9pPr lvl="8"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9pPr>
          </a:lstStyle>
          <a:p/>
        </p:txBody>
      </p:sp>
      <p:sp>
        <p:nvSpPr>
          <p:cNvPr id="252" name="Google Shape;252;p35"/>
          <p:cNvSpPr txBox="1"/>
          <p:nvPr>
            <p:ph idx="10" type="dt"/>
          </p:nvPr>
        </p:nvSpPr>
        <p:spPr>
          <a:xfrm>
            <a:off x="4246753" y="4526280"/>
            <a:ext cx="15540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b="1">
                <a:solidFill>
                  <a:srgbClr val="FFFFF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3" name="Google Shape;253;p35"/>
          <p:cNvSpPr txBox="1"/>
          <p:nvPr>
            <p:ph idx="11" type="ftr"/>
          </p:nvPr>
        </p:nvSpPr>
        <p:spPr>
          <a:xfrm>
            <a:off x="459486" y="4526280"/>
            <a:ext cx="34410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b="1" sz="800">
                <a:solidFill>
                  <a:srgbClr val="FFFFFF"/>
                </a:solidFill>
                <a:latin typeface="Avenir"/>
                <a:ea typeface="Avenir"/>
                <a:cs typeface="Avenir"/>
                <a:sym typeface="Avenir"/>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4" name="Google Shape;254;p35"/>
          <p:cNvSpPr txBox="1"/>
          <p:nvPr>
            <p:ph idx="12" type="sldNum"/>
          </p:nvPr>
        </p:nvSpPr>
        <p:spPr>
          <a:xfrm>
            <a:off x="7797546" y="4526280"/>
            <a:ext cx="9189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55" name="Google Shape;255;p35"/>
          <p:cNvSpPr/>
          <p:nvPr/>
        </p:nvSpPr>
        <p:spPr>
          <a:xfrm>
            <a:off x="6190995" y="281178"/>
            <a:ext cx="2667900" cy="45813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 name="Google Shape;256;p35"/>
          <p:cNvSpPr txBox="1"/>
          <p:nvPr>
            <p:ph type="title"/>
          </p:nvPr>
        </p:nvSpPr>
        <p:spPr>
          <a:xfrm>
            <a:off x="6357938" y="452628"/>
            <a:ext cx="2358600" cy="12342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dk1"/>
              </a:buClr>
              <a:buSzPts val="2400"/>
              <a:buFont typeface="Avenir"/>
              <a:buNone/>
              <a:defRPr b="0" sz="2400">
                <a:solidFill>
                  <a:schemeClr val="dk1"/>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7" name="Google Shape;257;p35"/>
          <p:cNvSpPr txBox="1"/>
          <p:nvPr>
            <p:ph idx="1" type="body"/>
          </p:nvPr>
        </p:nvSpPr>
        <p:spPr>
          <a:xfrm>
            <a:off x="6357938" y="1789938"/>
            <a:ext cx="2358600" cy="2633400"/>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600"/>
              </a:spcBef>
              <a:spcAft>
                <a:spcPts val="0"/>
              </a:spcAft>
              <a:buSzPts val="1400"/>
              <a:buNone/>
              <a:defRPr sz="1400">
                <a:solidFill>
                  <a:schemeClr val="dk1"/>
                </a:solidFill>
              </a:defRPr>
            </a:lvl1pPr>
            <a:lvl2pPr indent="-228600" lvl="1" marL="914400" algn="l">
              <a:lnSpc>
                <a:spcPct val="100000"/>
              </a:lnSpc>
              <a:spcBef>
                <a:spcPts val="400"/>
              </a:spcBef>
              <a:spcAft>
                <a:spcPts val="0"/>
              </a:spcAft>
              <a:buSzPts val="900"/>
              <a:buNone/>
              <a:defRPr sz="900"/>
            </a:lvl2pPr>
            <a:lvl3pPr indent="-228600" lvl="2" marL="1371600" algn="l">
              <a:lnSpc>
                <a:spcPct val="100000"/>
              </a:lnSpc>
              <a:spcBef>
                <a:spcPts val="400"/>
              </a:spcBef>
              <a:spcAft>
                <a:spcPts val="0"/>
              </a:spcAft>
              <a:buSzPts val="800"/>
              <a:buNone/>
              <a:defRPr sz="800"/>
            </a:lvl3pPr>
            <a:lvl4pPr indent="-228600" lvl="3" marL="1828800" algn="l">
              <a:lnSpc>
                <a:spcPct val="100000"/>
              </a:lnSpc>
              <a:spcBef>
                <a:spcPts val="400"/>
              </a:spcBef>
              <a:spcAft>
                <a:spcPts val="0"/>
              </a:spcAft>
              <a:buSzPts val="700"/>
              <a:buNone/>
              <a:defRPr sz="700"/>
            </a:lvl4pPr>
            <a:lvl5pPr indent="-228600" lvl="4" marL="2286000" algn="l">
              <a:lnSpc>
                <a:spcPct val="100000"/>
              </a:lnSpc>
              <a:spcBef>
                <a:spcPts val="400"/>
              </a:spcBef>
              <a:spcAft>
                <a:spcPts val="0"/>
              </a:spcAft>
              <a:buSzPts val="700"/>
              <a:buNone/>
              <a:defRPr sz="700"/>
            </a:lvl5pPr>
            <a:lvl6pPr indent="-228600" lvl="5" marL="2743200" algn="l">
              <a:lnSpc>
                <a:spcPct val="100000"/>
              </a:lnSpc>
              <a:spcBef>
                <a:spcPts val="400"/>
              </a:spcBef>
              <a:spcAft>
                <a:spcPts val="0"/>
              </a:spcAft>
              <a:buSzPts val="700"/>
              <a:buNone/>
              <a:defRPr sz="700"/>
            </a:lvl6pPr>
            <a:lvl7pPr indent="-228600" lvl="6" marL="3200400" algn="l">
              <a:lnSpc>
                <a:spcPct val="100000"/>
              </a:lnSpc>
              <a:spcBef>
                <a:spcPts val="400"/>
              </a:spcBef>
              <a:spcAft>
                <a:spcPts val="0"/>
              </a:spcAft>
              <a:buSzPts val="700"/>
              <a:buNone/>
              <a:defRPr sz="700"/>
            </a:lvl7pPr>
            <a:lvl8pPr indent="-228600" lvl="7" marL="3657600" algn="l">
              <a:lnSpc>
                <a:spcPct val="100000"/>
              </a:lnSpc>
              <a:spcBef>
                <a:spcPts val="400"/>
              </a:spcBef>
              <a:spcAft>
                <a:spcPts val="0"/>
              </a:spcAft>
              <a:buSzPts val="700"/>
              <a:buNone/>
              <a:defRPr sz="700"/>
            </a:lvl8pPr>
            <a:lvl9pPr indent="-228600" lvl="8" marL="4114800" algn="l">
              <a:lnSpc>
                <a:spcPct val="100000"/>
              </a:lnSpc>
              <a:spcBef>
                <a:spcPts val="400"/>
              </a:spcBef>
              <a:spcAft>
                <a:spcPts val="0"/>
              </a:spcAft>
              <a:buSzPts val="700"/>
              <a:buNone/>
              <a:defRPr sz="7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8" name="Shape 258"/>
        <p:cNvGrpSpPr/>
        <p:nvPr/>
      </p:nvGrpSpPr>
      <p:grpSpPr>
        <a:xfrm>
          <a:off x="0" y="0"/>
          <a:ext cx="0" cy="0"/>
          <a:chOff x="0" y="0"/>
          <a:chExt cx="0" cy="0"/>
        </a:xfrm>
      </p:grpSpPr>
      <p:sp>
        <p:nvSpPr>
          <p:cNvPr id="259" name="Google Shape;259;p36"/>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0" name="Google Shape;260;p36"/>
          <p:cNvSpPr txBox="1"/>
          <p:nvPr>
            <p:ph idx="1" type="body"/>
          </p:nvPr>
        </p:nvSpPr>
        <p:spPr>
          <a:xfrm rot="5400000">
            <a:off x="3128400" y="-750960"/>
            <a:ext cx="2887200" cy="75438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a:lvl1pPr>
            <a:lvl2pPr indent="-317500" lvl="1" marL="914400" algn="l">
              <a:lnSpc>
                <a:spcPct val="100000"/>
              </a:lnSpc>
              <a:spcBef>
                <a:spcPts val="40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61" name="Google Shape;261;p36"/>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2" name="Google Shape;262;p36"/>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3" name="Google Shape;263;p36"/>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64" name="Shape 264"/>
        <p:cNvGrpSpPr/>
        <p:nvPr/>
      </p:nvGrpSpPr>
      <p:grpSpPr>
        <a:xfrm>
          <a:off x="0" y="0"/>
          <a:ext cx="0" cy="0"/>
          <a:chOff x="0" y="0"/>
          <a:chExt cx="0" cy="0"/>
        </a:xfrm>
      </p:grpSpPr>
      <p:sp>
        <p:nvSpPr>
          <p:cNvPr id="265" name="Google Shape;265;p37"/>
          <p:cNvSpPr txBox="1"/>
          <p:nvPr>
            <p:ph type="title"/>
          </p:nvPr>
        </p:nvSpPr>
        <p:spPr>
          <a:xfrm rot="5400000">
            <a:off x="5657850" y="1657200"/>
            <a:ext cx="3943200" cy="1771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6" name="Google Shape;266;p37"/>
          <p:cNvSpPr txBox="1"/>
          <p:nvPr>
            <p:ph idx="1" type="body"/>
          </p:nvPr>
        </p:nvSpPr>
        <p:spPr>
          <a:xfrm rot="5400000">
            <a:off x="1686000" y="-485850"/>
            <a:ext cx="3943200" cy="60579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a:lvl1pPr>
            <a:lvl2pPr indent="-317500" lvl="1" marL="914400" algn="l">
              <a:lnSpc>
                <a:spcPct val="100000"/>
              </a:lnSpc>
              <a:spcBef>
                <a:spcPts val="40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67" name="Google Shape;267;p37"/>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8" name="Google Shape;268;p37"/>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9" name="Google Shape;269;p37"/>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0" name="Shape 270"/>
        <p:cNvGrpSpPr/>
        <p:nvPr/>
      </p:nvGrpSpPr>
      <p:grpSpPr>
        <a:xfrm>
          <a:off x="0" y="0"/>
          <a:ext cx="0" cy="0"/>
          <a:chOff x="0" y="0"/>
          <a:chExt cx="0" cy="0"/>
        </a:xfrm>
      </p:grpSpPr>
      <p:sp>
        <p:nvSpPr>
          <p:cNvPr id="271" name="Google Shape;271;p3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8"/>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a:spcBef>
                <a:spcPts val="0"/>
              </a:spcBef>
              <a:spcAft>
                <a:spcPts val="0"/>
              </a:spcAft>
              <a:buSzPts val="30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3" name="Google Shape;273;p38"/>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298450" lvl="0" marL="457200">
              <a:spcBef>
                <a:spcPts val="700"/>
              </a:spcBef>
              <a:spcAft>
                <a:spcPts val="0"/>
              </a:spcAft>
              <a:buSzPts val="1100"/>
              <a:buChar char="◦"/>
              <a:defRPr/>
            </a:lvl1pPr>
            <a:lvl2pPr indent="-292100" lvl="1" marL="914400">
              <a:spcBef>
                <a:spcPts val="400"/>
              </a:spcBef>
              <a:spcAft>
                <a:spcPts val="0"/>
              </a:spcAft>
              <a:buSzPts val="1000"/>
              <a:buChar char="◦"/>
              <a:defRPr/>
            </a:lvl2pPr>
            <a:lvl3pPr indent="-285750" lvl="2" marL="1371600">
              <a:spcBef>
                <a:spcPts val="400"/>
              </a:spcBef>
              <a:spcAft>
                <a:spcPts val="0"/>
              </a:spcAft>
              <a:buSzPts val="900"/>
              <a:buChar char="◦"/>
              <a:defRPr/>
            </a:lvl3pPr>
            <a:lvl4pPr indent="-285750" lvl="3" marL="1828800">
              <a:spcBef>
                <a:spcPts val="400"/>
              </a:spcBef>
              <a:spcAft>
                <a:spcPts val="0"/>
              </a:spcAft>
              <a:buSzPts val="900"/>
              <a:buChar char="◦"/>
              <a:defRPr/>
            </a:lvl4pPr>
            <a:lvl5pPr indent="-285750" lvl="4" marL="2286000">
              <a:spcBef>
                <a:spcPts val="400"/>
              </a:spcBef>
              <a:spcAft>
                <a:spcPts val="0"/>
              </a:spcAft>
              <a:buSzPts val="900"/>
              <a:buChar char="◦"/>
              <a:defRPr/>
            </a:lvl5pPr>
            <a:lvl6pPr indent="-298450" lvl="5" marL="2743200">
              <a:spcBef>
                <a:spcPts val="400"/>
              </a:spcBef>
              <a:spcAft>
                <a:spcPts val="0"/>
              </a:spcAft>
              <a:buSzPts val="1100"/>
              <a:buChar char="◦"/>
              <a:defRPr/>
            </a:lvl6pPr>
            <a:lvl7pPr indent="-298450" lvl="6" marL="3200400">
              <a:spcBef>
                <a:spcPts val="400"/>
              </a:spcBef>
              <a:spcAft>
                <a:spcPts val="0"/>
              </a:spcAft>
              <a:buSzPts val="1100"/>
              <a:buChar char="◦"/>
              <a:defRPr/>
            </a:lvl7pPr>
            <a:lvl8pPr indent="-298450" lvl="7" marL="3657600">
              <a:spcBef>
                <a:spcPts val="400"/>
              </a:spcBef>
              <a:spcAft>
                <a:spcPts val="0"/>
              </a:spcAft>
              <a:buSzPts val="1100"/>
              <a:buChar char="◦"/>
              <a:defRPr/>
            </a:lvl8pPr>
            <a:lvl9pPr indent="-298450" lvl="8" marL="4114800">
              <a:spcBef>
                <a:spcPts val="400"/>
              </a:spcBef>
              <a:spcAft>
                <a:spcPts val="0"/>
              </a:spcAft>
              <a:buSzPts val="1100"/>
              <a:buChar char="◦"/>
              <a:defRPr/>
            </a:lvl9pPr>
          </a:lstStyle>
          <a:p/>
        </p:txBody>
      </p:sp>
      <p:sp>
        <p:nvSpPr>
          <p:cNvPr id="274" name="Google Shape;274;p38"/>
          <p:cNvSpPr txBox="1"/>
          <p:nvPr>
            <p:ph idx="12" type="sldNum"/>
          </p:nvPr>
        </p:nvSpPr>
        <p:spPr>
          <a:xfrm>
            <a:off x="8472458" y="4663217"/>
            <a:ext cx="548700" cy="393600"/>
          </a:xfrm>
          <a:prstGeom prst="rect">
            <a:avLst/>
          </a:prstGeom>
        </p:spPr>
        <p:txBody>
          <a:bodyPr anchorCtr="0" anchor="b" bIns="34275" lIns="68575" spcFirstLastPara="1" rIns="68575" wrap="square" tIns="34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image" Target="../media/image1.pn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2" name="Shape 62"/>
        <p:cNvGrpSpPr/>
        <p:nvPr/>
      </p:nvGrpSpPr>
      <p:grpSpPr>
        <a:xfrm>
          <a:off x="0" y="0"/>
          <a:ext cx="0" cy="0"/>
          <a:chOff x="0" y="0"/>
          <a:chExt cx="0" cy="0"/>
        </a:xfrm>
      </p:grpSpPr>
      <p:sp>
        <p:nvSpPr>
          <p:cNvPr id="63" name="Google Shape;63;p13"/>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64" name="Google Shape;64;p13"/>
          <p:cNvSpPr/>
          <p:nvPr/>
        </p:nvSpPr>
        <p:spPr>
          <a:xfrm>
            <a:off x="176022" y="178308"/>
            <a:ext cx="8791800" cy="4786800"/>
          </a:xfrm>
          <a:prstGeom prst="rect">
            <a:avLst/>
          </a:prstGeom>
          <a:solidFill>
            <a:srgbClr val="D2E1EC">
              <a:alpha val="236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 name="Google Shape;65;p13"/>
          <p:cNvSpPr/>
          <p:nvPr/>
        </p:nvSpPr>
        <p:spPr>
          <a:xfrm>
            <a:off x="278892" y="281178"/>
            <a:ext cx="8586300" cy="4581300"/>
          </a:xfrm>
          <a:prstGeom prst="rect">
            <a:avLst/>
          </a:prstGeom>
          <a:noFill/>
          <a:ln cap="sq" cmpd="sng" w="9525">
            <a:solidFill>
              <a:srgbClr val="1B699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 name="Google Shape;66;p13"/>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rgbClr val="1B699F"/>
              </a:buClr>
              <a:buSzPts val="3000"/>
              <a:buFont typeface="Lato"/>
              <a:buNone/>
              <a:defRPr b="1" i="0" sz="3000" u="none" cap="none" strike="noStrike">
                <a:solidFill>
                  <a:srgbClr val="1B699F"/>
                </a:solidFill>
                <a:latin typeface="Lato"/>
                <a:ea typeface="Lato"/>
                <a:cs typeface="Lato"/>
                <a:sym typeface="Lato"/>
              </a:defRPr>
            </a:lvl1pPr>
            <a:lvl2pPr lvl="1" algn="ctr">
              <a:spcBef>
                <a:spcPts val="0"/>
              </a:spcBef>
              <a:spcAft>
                <a:spcPts val="0"/>
              </a:spcAft>
              <a:buSzPts val="1100"/>
              <a:buNone/>
              <a:defRPr b="1" sz="1400"/>
            </a:lvl2pPr>
            <a:lvl3pPr lvl="2" algn="ctr">
              <a:spcBef>
                <a:spcPts val="0"/>
              </a:spcBef>
              <a:spcAft>
                <a:spcPts val="0"/>
              </a:spcAft>
              <a:buSzPts val="1100"/>
              <a:buNone/>
              <a:defRPr b="1" sz="1400"/>
            </a:lvl3pPr>
            <a:lvl4pPr lvl="3" algn="ctr">
              <a:spcBef>
                <a:spcPts val="0"/>
              </a:spcBef>
              <a:spcAft>
                <a:spcPts val="0"/>
              </a:spcAft>
              <a:buSzPts val="1100"/>
              <a:buNone/>
              <a:defRPr b="1" sz="1400"/>
            </a:lvl4pPr>
            <a:lvl5pPr lvl="4" algn="ctr">
              <a:spcBef>
                <a:spcPts val="0"/>
              </a:spcBef>
              <a:spcAft>
                <a:spcPts val="0"/>
              </a:spcAft>
              <a:buSzPts val="1100"/>
              <a:buNone/>
              <a:defRPr b="1" sz="1400"/>
            </a:lvl5pPr>
            <a:lvl6pPr lvl="5" algn="ctr">
              <a:spcBef>
                <a:spcPts val="0"/>
              </a:spcBef>
              <a:spcAft>
                <a:spcPts val="0"/>
              </a:spcAft>
              <a:buSzPts val="1100"/>
              <a:buNone/>
              <a:defRPr b="1" sz="1400"/>
            </a:lvl6pPr>
            <a:lvl7pPr lvl="6" algn="ctr">
              <a:spcBef>
                <a:spcPts val="0"/>
              </a:spcBef>
              <a:spcAft>
                <a:spcPts val="0"/>
              </a:spcAft>
              <a:buSzPts val="1100"/>
              <a:buNone/>
              <a:defRPr b="1" sz="1400"/>
            </a:lvl7pPr>
            <a:lvl8pPr lvl="7" algn="ctr">
              <a:spcBef>
                <a:spcPts val="0"/>
              </a:spcBef>
              <a:spcAft>
                <a:spcPts val="0"/>
              </a:spcAft>
              <a:buSzPts val="1100"/>
              <a:buNone/>
              <a:defRPr b="1" sz="1400"/>
            </a:lvl8pPr>
            <a:lvl9pPr lvl="8" algn="ctr">
              <a:spcBef>
                <a:spcPts val="0"/>
              </a:spcBef>
              <a:spcAft>
                <a:spcPts val="0"/>
              </a:spcAft>
              <a:buSzPts val="1100"/>
              <a:buNone/>
              <a:defRPr b="1" sz="1400"/>
            </a:lvl9pPr>
          </a:lstStyle>
          <a:p/>
        </p:txBody>
      </p:sp>
      <p:sp>
        <p:nvSpPr>
          <p:cNvPr id="67" name="Google Shape;67;p13"/>
          <p:cNvSpPr txBox="1"/>
          <p:nvPr>
            <p:ph idx="1" type="body"/>
          </p:nvPr>
        </p:nvSpPr>
        <p:spPr>
          <a:xfrm>
            <a:off x="723900" y="1577340"/>
            <a:ext cx="7543800" cy="2887200"/>
          </a:xfrm>
          <a:prstGeom prst="rect">
            <a:avLst/>
          </a:prstGeom>
          <a:noFill/>
          <a:ln>
            <a:noFill/>
          </a:ln>
        </p:spPr>
        <p:txBody>
          <a:bodyPr anchorCtr="0" anchor="t" bIns="34275" lIns="68575" spcFirstLastPara="1" rIns="68575" wrap="square" tIns="34275">
            <a:noAutofit/>
          </a:bodyPr>
          <a:lstStyle>
            <a:lvl1pPr indent="-298450" lvl="0" marL="457200" marR="0" algn="l">
              <a:lnSpc>
                <a:spcPct val="110000"/>
              </a:lnSpc>
              <a:spcBef>
                <a:spcPts val="7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1pPr>
            <a:lvl2pPr indent="-292100" lvl="1" marL="914400" marR="0" algn="l">
              <a:lnSpc>
                <a:spcPct val="100000"/>
              </a:lnSpc>
              <a:spcBef>
                <a:spcPts val="400"/>
              </a:spcBef>
              <a:spcAft>
                <a:spcPts val="0"/>
              </a:spcAft>
              <a:buClr>
                <a:srgbClr val="1B699F"/>
              </a:buClr>
              <a:buSzPts val="1000"/>
              <a:buFont typeface="Garamond"/>
              <a:buChar char="◦"/>
              <a:defRPr b="0" i="0" sz="1000" u="none" cap="none" strike="noStrike">
                <a:solidFill>
                  <a:schemeClr val="dk1"/>
                </a:solidFill>
                <a:latin typeface="Avenir"/>
                <a:ea typeface="Avenir"/>
                <a:cs typeface="Avenir"/>
                <a:sym typeface="Avenir"/>
              </a:defRPr>
            </a:lvl2pPr>
            <a:lvl3pPr indent="-285750" lvl="2" marL="1371600" marR="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3pPr>
            <a:lvl4pPr indent="-285750" lvl="3" marL="1828800" marR="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4pPr>
            <a:lvl5pPr indent="-285750" lvl="4" marL="2286000" marR="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5pPr>
            <a:lvl6pPr indent="-298450" lvl="5" marL="27432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6pPr>
            <a:lvl7pPr indent="-298450" lvl="6" marL="32004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7pPr>
            <a:lvl8pPr indent="-298450" lvl="7" marL="36576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8pPr>
            <a:lvl9pPr indent="-298450" lvl="8" marL="41148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9pPr>
          </a:lstStyle>
          <a:p/>
        </p:txBody>
      </p:sp>
      <p:sp>
        <p:nvSpPr>
          <p:cNvPr id="68" name="Google Shape;68;p13"/>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marR="0" algn="r">
              <a:spcBef>
                <a:spcPts val="0"/>
              </a:spcBef>
              <a:spcAft>
                <a:spcPts val="0"/>
              </a:spcAft>
              <a:buSzPts val="1100"/>
              <a:buNone/>
              <a:defRPr b="0" i="0" sz="600" u="none" cap="none" strike="noStrike">
                <a:solidFill>
                  <a:srgbClr val="207CC0"/>
                </a:solidFill>
                <a:latin typeface="Avenir"/>
                <a:ea typeface="Avenir"/>
                <a:cs typeface="Avenir"/>
                <a:sym typeface="Avenir"/>
              </a:defRPr>
            </a:lvl1pPr>
            <a:lvl2pPr lvl="1" marR="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69" name="Google Shape;69;p13"/>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marR="0" algn="l">
              <a:spcBef>
                <a:spcPts val="0"/>
              </a:spcBef>
              <a:spcAft>
                <a:spcPts val="0"/>
              </a:spcAft>
              <a:buSzPts val="1100"/>
              <a:buNone/>
              <a:defRPr b="0" i="0" sz="600" u="none" cap="none" strike="noStrike">
                <a:solidFill>
                  <a:srgbClr val="1B699F"/>
                </a:solidFill>
                <a:latin typeface="Avenir"/>
                <a:ea typeface="Avenir"/>
                <a:cs typeface="Avenir"/>
                <a:sym typeface="Avenir"/>
              </a:defRPr>
            </a:lvl1pPr>
            <a:lvl2pPr lvl="1" marR="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70" name="Google Shape;70;p13"/>
          <p:cNvSpPr txBox="1"/>
          <p:nvPr/>
        </p:nvSpPr>
        <p:spPr>
          <a:xfrm>
            <a:off x="168200" y="4724275"/>
            <a:ext cx="8791800" cy="392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rgbClr val="000000"/>
              </a:buClr>
              <a:buFont typeface="Arial"/>
              <a:buNone/>
            </a:pPr>
            <a:r>
              <a:rPr lang="en" sz="700">
                <a:solidFill>
                  <a:schemeClr val="dk1"/>
                </a:solidFill>
                <a:latin typeface="Avenir"/>
                <a:ea typeface="Avenir"/>
                <a:cs typeface="Avenir"/>
                <a:sym typeface="Avenir"/>
              </a:rPr>
              <a:t> Less than 4% of Archived Instagram Account Pages for the Disinformation Dozen are Replayable, JCDL ‘23, Santa Fe, NM            			                                                 @HimarshaJ @WebSciDL   </a:t>
            </a:r>
            <a:endParaRPr sz="900">
              <a:latin typeface="Avenir"/>
              <a:ea typeface="Avenir"/>
              <a:cs typeface="Avenir"/>
              <a:sym typeface="Avenir"/>
            </a:endParaRPr>
          </a:p>
        </p:txBody>
      </p:sp>
      <p:pic>
        <p:nvPicPr>
          <p:cNvPr descr="A picture containing ax, tool&#10;&#10;Description automatically generated" id="71" name="Google Shape;71;p13"/>
          <p:cNvPicPr preferRelativeResize="0"/>
          <p:nvPr/>
        </p:nvPicPr>
        <p:blipFill rotWithShape="1">
          <a:blip r:embed="rId1">
            <a:alphaModFix/>
          </a:blip>
          <a:srcRect b="0" l="0" r="0" t="0"/>
          <a:stretch/>
        </p:blipFill>
        <p:spPr>
          <a:xfrm>
            <a:off x="7734200" y="4928575"/>
            <a:ext cx="117650" cy="95700"/>
          </a:xfrm>
          <a:prstGeom prst="rect">
            <a:avLst/>
          </a:prstGeom>
          <a:noFill/>
          <a:ln>
            <a:noFill/>
          </a:ln>
        </p:spPr>
      </p:pic>
      <p:sp>
        <p:nvSpPr>
          <p:cNvPr id="72" name="Google Shape;72;p13"/>
          <p:cNvSpPr txBox="1"/>
          <p:nvPr>
            <p:ph idx="12" type="sldNum"/>
          </p:nvPr>
        </p:nvSpPr>
        <p:spPr>
          <a:xfrm>
            <a:off x="8267175" y="4657723"/>
            <a:ext cx="816000" cy="4068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1000"/>
            </a:lvl1pPr>
            <a:lvl2pPr indent="0" lvl="1" marL="0" algn="r">
              <a:spcBef>
                <a:spcPts val="0"/>
              </a:spcBef>
              <a:buNone/>
              <a:defRPr sz="1000"/>
            </a:lvl2pPr>
            <a:lvl3pPr indent="0" lvl="2" marL="0" algn="r">
              <a:spcBef>
                <a:spcPts val="0"/>
              </a:spcBef>
              <a:buNone/>
              <a:defRPr sz="1000"/>
            </a:lvl3pPr>
            <a:lvl4pPr indent="0" lvl="3" marL="0" algn="r">
              <a:spcBef>
                <a:spcPts val="0"/>
              </a:spcBef>
              <a:buNone/>
              <a:defRPr sz="1000"/>
            </a:lvl4pPr>
            <a:lvl5pPr indent="0" lvl="4" marL="0" algn="r">
              <a:spcBef>
                <a:spcPts val="0"/>
              </a:spcBef>
              <a:buNone/>
              <a:defRPr sz="1000"/>
            </a:lvl5pPr>
            <a:lvl6pPr indent="0" lvl="5" marL="0" algn="r">
              <a:spcBef>
                <a:spcPts val="0"/>
              </a:spcBef>
              <a:buNone/>
              <a:defRPr sz="1000"/>
            </a:lvl6pPr>
            <a:lvl7pPr indent="0" lvl="6" marL="0" algn="r">
              <a:spcBef>
                <a:spcPts val="0"/>
              </a:spcBef>
              <a:buNone/>
              <a:defRPr sz="1000"/>
            </a:lvl7pPr>
            <a:lvl8pPr indent="0" lvl="7" marL="0" algn="r">
              <a:spcBef>
                <a:spcPts val="0"/>
              </a:spcBef>
              <a:buNone/>
              <a:defRPr sz="1000"/>
            </a:lvl8pPr>
            <a:lvl9pPr indent="0" lvl="8" marL="0" algn="r">
              <a:spcBef>
                <a:spcPts val="0"/>
              </a:spcBef>
              <a:buNone/>
              <a:defRPr sz="1000"/>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8" name="Shape 168"/>
        <p:cNvGrpSpPr/>
        <p:nvPr/>
      </p:nvGrpSpPr>
      <p:grpSpPr>
        <a:xfrm>
          <a:off x="0" y="0"/>
          <a:ext cx="0" cy="0"/>
          <a:chOff x="0" y="0"/>
          <a:chExt cx="0" cy="0"/>
        </a:xfrm>
      </p:grpSpPr>
      <p:sp>
        <p:nvSpPr>
          <p:cNvPr id="169" name="Google Shape;169;p26"/>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70" name="Google Shape;170;p26"/>
          <p:cNvSpPr/>
          <p:nvPr/>
        </p:nvSpPr>
        <p:spPr>
          <a:xfrm>
            <a:off x="176022" y="178308"/>
            <a:ext cx="8791800" cy="4786800"/>
          </a:xfrm>
          <a:prstGeom prst="rect">
            <a:avLst/>
          </a:prstGeom>
          <a:solidFill>
            <a:srgbClr val="D2E1EC">
              <a:alpha val="236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1" name="Google Shape;171;p26"/>
          <p:cNvSpPr/>
          <p:nvPr/>
        </p:nvSpPr>
        <p:spPr>
          <a:xfrm>
            <a:off x="278892" y="281178"/>
            <a:ext cx="8586300" cy="4581300"/>
          </a:xfrm>
          <a:prstGeom prst="rect">
            <a:avLst/>
          </a:prstGeom>
          <a:noFill/>
          <a:ln cap="sq" cmpd="sng" w="9525">
            <a:solidFill>
              <a:srgbClr val="1B699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2" name="Google Shape;172;p26"/>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rgbClr val="1B699F"/>
              </a:buClr>
              <a:buSzPts val="3000"/>
              <a:buFont typeface="Avenir"/>
              <a:buNone/>
              <a:defRPr b="0" i="0" sz="3000" u="none" cap="none" strike="noStrike">
                <a:solidFill>
                  <a:srgbClr val="1B699F"/>
                </a:solidFill>
                <a:latin typeface="Avenir"/>
                <a:ea typeface="Avenir"/>
                <a:cs typeface="Avenir"/>
                <a:sym typeface="Avenir"/>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73" name="Google Shape;173;p26"/>
          <p:cNvSpPr txBox="1"/>
          <p:nvPr>
            <p:ph idx="1" type="body"/>
          </p:nvPr>
        </p:nvSpPr>
        <p:spPr>
          <a:xfrm>
            <a:off x="800100" y="1577340"/>
            <a:ext cx="7543800" cy="2887200"/>
          </a:xfrm>
          <a:prstGeom prst="rect">
            <a:avLst/>
          </a:prstGeom>
          <a:noFill/>
          <a:ln>
            <a:noFill/>
          </a:ln>
        </p:spPr>
        <p:txBody>
          <a:bodyPr anchorCtr="0" anchor="t" bIns="34275" lIns="68575" spcFirstLastPara="1" rIns="68575" wrap="square" tIns="34275">
            <a:noAutofit/>
          </a:bodyPr>
          <a:lstStyle>
            <a:lvl1pPr indent="-298450" lvl="0" marL="457200" marR="0" algn="l">
              <a:lnSpc>
                <a:spcPct val="110000"/>
              </a:lnSpc>
              <a:spcBef>
                <a:spcPts val="7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1pPr>
            <a:lvl2pPr indent="-292100" lvl="1" marL="914400" marR="0" algn="l">
              <a:lnSpc>
                <a:spcPct val="100000"/>
              </a:lnSpc>
              <a:spcBef>
                <a:spcPts val="400"/>
              </a:spcBef>
              <a:spcAft>
                <a:spcPts val="0"/>
              </a:spcAft>
              <a:buClr>
                <a:srgbClr val="1B699F"/>
              </a:buClr>
              <a:buSzPts val="1000"/>
              <a:buFont typeface="Garamond"/>
              <a:buChar char="◦"/>
              <a:defRPr b="0" i="0" sz="1000" u="none" cap="none" strike="noStrike">
                <a:solidFill>
                  <a:schemeClr val="dk1"/>
                </a:solidFill>
                <a:latin typeface="Avenir"/>
                <a:ea typeface="Avenir"/>
                <a:cs typeface="Avenir"/>
                <a:sym typeface="Avenir"/>
              </a:defRPr>
            </a:lvl2pPr>
            <a:lvl3pPr indent="-285750" lvl="2" marL="1371600" marR="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3pPr>
            <a:lvl4pPr indent="-285750" lvl="3" marL="1828800" marR="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4pPr>
            <a:lvl5pPr indent="-285750" lvl="4" marL="2286000" marR="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5pPr>
            <a:lvl6pPr indent="-298450" lvl="5" marL="27432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6pPr>
            <a:lvl7pPr indent="-298450" lvl="6" marL="32004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7pPr>
            <a:lvl8pPr indent="-298450" lvl="7" marL="36576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8pPr>
            <a:lvl9pPr indent="-298450" lvl="8" marL="41148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9pPr>
          </a:lstStyle>
          <a:p/>
        </p:txBody>
      </p:sp>
      <p:sp>
        <p:nvSpPr>
          <p:cNvPr id="174" name="Google Shape;174;p26"/>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marR="0" algn="r">
              <a:spcBef>
                <a:spcPts val="0"/>
              </a:spcBef>
              <a:spcAft>
                <a:spcPts val="0"/>
              </a:spcAft>
              <a:buSzPts val="1100"/>
              <a:buNone/>
              <a:defRPr b="0" i="0" sz="600" u="none" cap="none" strike="noStrike">
                <a:solidFill>
                  <a:srgbClr val="207CC0"/>
                </a:solidFill>
                <a:latin typeface="Avenir"/>
                <a:ea typeface="Avenir"/>
                <a:cs typeface="Avenir"/>
                <a:sym typeface="Avenir"/>
              </a:defRPr>
            </a:lvl1pPr>
            <a:lvl2pPr lvl="1" marR="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175" name="Google Shape;175;p26"/>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marR="0" algn="l">
              <a:spcBef>
                <a:spcPts val="0"/>
              </a:spcBef>
              <a:spcAft>
                <a:spcPts val="0"/>
              </a:spcAft>
              <a:buSzPts val="1100"/>
              <a:buNone/>
              <a:defRPr b="0" i="0" sz="600" u="none" cap="none" strike="noStrike">
                <a:solidFill>
                  <a:srgbClr val="1B699F"/>
                </a:solidFill>
                <a:latin typeface="Avenir"/>
                <a:ea typeface="Avenir"/>
                <a:cs typeface="Avenir"/>
                <a:sym typeface="Avenir"/>
              </a:defRPr>
            </a:lvl1pPr>
            <a:lvl2pPr lvl="1" marR="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176" name="Google Shape;176;p26"/>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marR="0" algn="r">
              <a:spcBef>
                <a:spcPts val="0"/>
              </a:spcBef>
              <a:buNone/>
              <a:defRPr b="0" i="0" sz="600" u="none" cap="none" strike="noStrike">
                <a:solidFill>
                  <a:srgbClr val="207CC0"/>
                </a:solidFill>
                <a:latin typeface="Avenir"/>
                <a:ea typeface="Avenir"/>
                <a:cs typeface="Avenir"/>
                <a:sym typeface="Avenir"/>
              </a:defRPr>
            </a:lvl1pPr>
            <a:lvl2pPr indent="0" lvl="1" marL="0" marR="0" algn="r">
              <a:spcBef>
                <a:spcPts val="0"/>
              </a:spcBef>
              <a:buNone/>
              <a:defRPr b="0" i="0" sz="600" u="none" cap="none" strike="noStrike">
                <a:solidFill>
                  <a:srgbClr val="207CC0"/>
                </a:solidFill>
                <a:latin typeface="Avenir"/>
                <a:ea typeface="Avenir"/>
                <a:cs typeface="Avenir"/>
                <a:sym typeface="Avenir"/>
              </a:defRPr>
            </a:lvl2pPr>
            <a:lvl3pPr indent="0" lvl="2" marL="0" marR="0" algn="r">
              <a:spcBef>
                <a:spcPts val="0"/>
              </a:spcBef>
              <a:buNone/>
              <a:defRPr b="0" i="0" sz="600" u="none" cap="none" strike="noStrike">
                <a:solidFill>
                  <a:srgbClr val="207CC0"/>
                </a:solidFill>
                <a:latin typeface="Avenir"/>
                <a:ea typeface="Avenir"/>
                <a:cs typeface="Avenir"/>
                <a:sym typeface="Avenir"/>
              </a:defRPr>
            </a:lvl3pPr>
            <a:lvl4pPr indent="0" lvl="3" marL="0" marR="0" algn="r">
              <a:spcBef>
                <a:spcPts val="0"/>
              </a:spcBef>
              <a:buNone/>
              <a:defRPr b="0" i="0" sz="600" u="none" cap="none" strike="noStrike">
                <a:solidFill>
                  <a:srgbClr val="207CC0"/>
                </a:solidFill>
                <a:latin typeface="Avenir"/>
                <a:ea typeface="Avenir"/>
                <a:cs typeface="Avenir"/>
                <a:sym typeface="Avenir"/>
              </a:defRPr>
            </a:lvl4pPr>
            <a:lvl5pPr indent="0" lvl="4" marL="0" marR="0" algn="r">
              <a:spcBef>
                <a:spcPts val="0"/>
              </a:spcBef>
              <a:buNone/>
              <a:defRPr b="0" i="0" sz="600" u="none" cap="none" strike="noStrike">
                <a:solidFill>
                  <a:srgbClr val="207CC0"/>
                </a:solidFill>
                <a:latin typeface="Avenir"/>
                <a:ea typeface="Avenir"/>
                <a:cs typeface="Avenir"/>
                <a:sym typeface="Avenir"/>
              </a:defRPr>
            </a:lvl5pPr>
            <a:lvl6pPr indent="0" lvl="5" marL="0" marR="0" algn="r">
              <a:spcBef>
                <a:spcPts val="0"/>
              </a:spcBef>
              <a:buNone/>
              <a:defRPr b="0" i="0" sz="600" u="none" cap="none" strike="noStrike">
                <a:solidFill>
                  <a:srgbClr val="207CC0"/>
                </a:solidFill>
                <a:latin typeface="Avenir"/>
                <a:ea typeface="Avenir"/>
                <a:cs typeface="Avenir"/>
                <a:sym typeface="Avenir"/>
              </a:defRPr>
            </a:lvl6pPr>
            <a:lvl7pPr indent="0" lvl="6" marL="0" marR="0" algn="r">
              <a:spcBef>
                <a:spcPts val="0"/>
              </a:spcBef>
              <a:buNone/>
              <a:defRPr b="0" i="0" sz="600" u="none" cap="none" strike="noStrike">
                <a:solidFill>
                  <a:srgbClr val="207CC0"/>
                </a:solidFill>
                <a:latin typeface="Avenir"/>
                <a:ea typeface="Avenir"/>
                <a:cs typeface="Avenir"/>
                <a:sym typeface="Avenir"/>
              </a:defRPr>
            </a:lvl7pPr>
            <a:lvl8pPr indent="0" lvl="7" marL="0" marR="0" algn="r">
              <a:spcBef>
                <a:spcPts val="0"/>
              </a:spcBef>
              <a:buNone/>
              <a:defRPr b="0" i="0" sz="600" u="none" cap="none" strike="noStrike">
                <a:solidFill>
                  <a:srgbClr val="207CC0"/>
                </a:solidFill>
                <a:latin typeface="Avenir"/>
                <a:ea typeface="Avenir"/>
                <a:cs typeface="Avenir"/>
                <a:sym typeface="Avenir"/>
              </a:defRPr>
            </a:lvl8pPr>
            <a:lvl9pPr indent="0" lvl="8" marL="0" marR="0" algn="r">
              <a:spcBef>
                <a:spcPts val="0"/>
              </a:spcBef>
              <a:buNone/>
              <a:defRPr b="0" i="0" sz="600" u="none" cap="none" strike="noStrike">
                <a:solidFill>
                  <a:srgbClr val="207CC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177" name="Google Shape;177;p26"/>
          <p:cNvSpPr txBox="1"/>
          <p:nvPr/>
        </p:nvSpPr>
        <p:spPr>
          <a:xfrm>
            <a:off x="95075" y="4819975"/>
            <a:ext cx="8541600" cy="392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Font typeface="Arial"/>
              <a:buNone/>
            </a:pPr>
            <a:r>
              <a:rPr lang="en" sz="800">
                <a:solidFill>
                  <a:schemeClr val="dk1"/>
                </a:solidFill>
                <a:latin typeface="Avenir"/>
                <a:ea typeface="Avenir"/>
                <a:cs typeface="Avenir"/>
                <a:sym typeface="Avenir"/>
              </a:rPr>
              <a:t>         </a:t>
            </a:r>
            <a:r>
              <a:rPr lang="en" sz="800">
                <a:solidFill>
                  <a:schemeClr val="dk1"/>
                </a:solidFill>
                <a:latin typeface="Avenir"/>
                <a:ea typeface="Avenir"/>
                <a:cs typeface="Avenir"/>
                <a:sym typeface="Avenir"/>
              </a:rPr>
              <a:t>@kritika_garg, @KumushiniT, @HimarshaJ, @WebSciDL, @NirdsLab, @CSGS_ODU </a:t>
            </a:r>
            <a:r>
              <a:rPr lang="en" sz="800">
                <a:solidFill>
                  <a:schemeClr val="dk1"/>
                </a:solidFill>
                <a:latin typeface="Avenir"/>
                <a:ea typeface="Avenir"/>
                <a:cs typeface="Avenir"/>
                <a:sym typeface="Avenir"/>
              </a:rPr>
              <a:t>Hackathon, Fall 2024</a:t>
            </a:r>
            <a:endParaRPr sz="800">
              <a:solidFill>
                <a:schemeClr val="dk1"/>
              </a:solidFill>
              <a:latin typeface="Avenir"/>
              <a:ea typeface="Avenir"/>
              <a:cs typeface="Avenir"/>
              <a:sym typeface="Avenir"/>
            </a:endParaRPr>
          </a:p>
        </p:txBody>
      </p:sp>
      <p:pic>
        <p:nvPicPr>
          <p:cNvPr descr="A picture containing ax, tool&#10;&#10;Description automatically generated" id="178" name="Google Shape;178;p26"/>
          <p:cNvPicPr preferRelativeResize="0"/>
          <p:nvPr/>
        </p:nvPicPr>
        <p:blipFill rotWithShape="1">
          <a:blip r:embed="rId1">
            <a:alphaModFix/>
          </a:blip>
          <a:srcRect b="0" l="0" r="0" t="0"/>
          <a:stretch/>
        </p:blipFill>
        <p:spPr>
          <a:xfrm>
            <a:off x="2029350" y="5017525"/>
            <a:ext cx="89200" cy="725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39.png"/><Relationship Id="rId5" Type="http://schemas.openxmlformats.org/officeDocument/2006/relationships/image" Target="../media/image15.png"/><Relationship Id="rId6" Type="http://schemas.openxmlformats.org/officeDocument/2006/relationships/hyperlink" Target="https://hackernoon.com/nlp-tutorial-topic-modeling-in-python-with-bertopic-372w35l9"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hyperlink" Target="https://newsletter.maartengrootendorst.com/p/topic-modeling-with-llama-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hyperlink" Target="https://doi.org/10.1016/j.euroecorev.2021.103772" TargetMode="External"/><Relationship Id="rId13" Type="http://schemas.openxmlformats.org/officeDocument/2006/relationships/image" Target="../media/image6.png"/><Relationship Id="rId12" Type="http://schemas.openxmlformats.org/officeDocument/2006/relationships/hyperlink" Target="https://doi.org/10.5210/fm.v25i11.11431" TargetMode="External"/><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moderndiplomacy.eu/2023/05/11/the-power-of-social-media-shaping-political-discourse-in-the-digital-age/" TargetMode="External"/><Relationship Id="rId9"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hyperlink" Target="https://www.linkedin.com/pulse/role-social-media-shaping-political-discourse-public-opinion-kajitha/" TargetMode="External"/><Relationship Id="rId7" Type="http://schemas.openxmlformats.org/officeDocument/2006/relationships/image" Target="../media/image5.png"/><Relationship Id="rId8" Type="http://schemas.openxmlformats.org/officeDocument/2006/relationships/hyperlink" Target="https://doi.org/10.1080/00380253.2017.1383143"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hyperlink" Target="https://github.com/kritikagarg/titansPoliTrend" TargetMode="External"/><Relationship Id="rId6" Type="http://schemas.openxmlformats.org/officeDocument/2006/relationships/image" Target="../media/image9.png"/><Relationship Id="rId7"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31.png"/><Relationship Id="rId4" Type="http://schemas.openxmlformats.org/officeDocument/2006/relationships/hyperlink" Target="https://pypi.org/project/selenium-wire/" TargetMode="External"/><Relationship Id="rId5" Type="http://schemas.openxmlformats.org/officeDocument/2006/relationships/hyperlink" Target="https://maartengr.github.io/BERTopic/index.html" TargetMode="External"/><Relationship Id="rId6" Type="http://schemas.openxmlformats.org/officeDocument/2006/relationships/hyperlink" Target="https://github.com/cjhutto/vaderSentiment" TargetMode="External"/><Relationship Id="rId7"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28.png"/><Relationship Id="rId5" Type="http://schemas.openxmlformats.org/officeDocument/2006/relationships/hyperlink" Target="https://ritetag.com/best-hashtags-for/elec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18.png"/><Relationship Id="rId5"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hyperlink" Target="https://x.com/TeamTrump/status/1850291203075612728" TargetMode="External"/><Relationship Id="rId5" Type="http://schemas.openxmlformats.org/officeDocument/2006/relationships/image" Target="../media/image20.png"/><Relationship Id="rId6" Type="http://schemas.openxmlformats.org/officeDocument/2006/relationships/hyperlink" Target="https://x.com/mayawiley/status/1850266841937223888" TargetMode="External"/><Relationship Id="rId7" Type="http://schemas.openxmlformats.org/officeDocument/2006/relationships/hyperlink" Target="https://x.com/RossDuhBoss/status/1850245211425022373" TargetMode="External"/><Relationship Id="rId8"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278" name="Shape 278"/>
        <p:cNvGrpSpPr/>
        <p:nvPr/>
      </p:nvGrpSpPr>
      <p:grpSpPr>
        <a:xfrm>
          <a:off x="0" y="0"/>
          <a:ext cx="0" cy="0"/>
          <a:chOff x="0" y="0"/>
          <a:chExt cx="0" cy="0"/>
        </a:xfrm>
      </p:grpSpPr>
      <p:sp>
        <p:nvSpPr>
          <p:cNvPr id="279" name="Google Shape;279;p39"/>
          <p:cNvSpPr/>
          <p:nvPr/>
        </p:nvSpPr>
        <p:spPr>
          <a:xfrm>
            <a:off x="0" y="0"/>
            <a:ext cx="9144000" cy="5143500"/>
          </a:xfrm>
          <a:prstGeom prst="rect">
            <a:avLst/>
          </a:prstGeom>
          <a:solidFill>
            <a:srgbClr val="0E3653">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80" name="Google Shape;280;p39"/>
          <p:cNvSpPr/>
          <p:nvPr/>
        </p:nvSpPr>
        <p:spPr>
          <a:xfrm>
            <a:off x="339892" y="342900"/>
            <a:ext cx="8461200" cy="4457700"/>
          </a:xfrm>
          <a:prstGeom prst="rect">
            <a:avLst/>
          </a:prstGeom>
          <a:solidFill>
            <a:srgbClr val="FFFFFF"/>
          </a:solidFill>
          <a:ln>
            <a:noFill/>
          </a:ln>
          <a:effectLst>
            <a:outerShdw blurRad="50800" rotWithShape="0" algn="ctr">
              <a:srgbClr val="000000">
                <a:alpha val="6588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 name="Google Shape;281;p39"/>
          <p:cNvSpPr/>
          <p:nvPr/>
        </p:nvSpPr>
        <p:spPr>
          <a:xfrm>
            <a:off x="462603" y="466345"/>
            <a:ext cx="8215800" cy="4210800"/>
          </a:xfrm>
          <a:prstGeom prst="rect">
            <a:avLst/>
          </a:prstGeom>
          <a:solidFill>
            <a:srgbClr val="FEFEFE"/>
          </a:solid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 name="Google Shape;282;p39"/>
          <p:cNvSpPr txBox="1"/>
          <p:nvPr>
            <p:ph type="ctrTitle"/>
          </p:nvPr>
        </p:nvSpPr>
        <p:spPr>
          <a:xfrm>
            <a:off x="1195977" y="830573"/>
            <a:ext cx="6700200" cy="1827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None/>
            </a:pPr>
            <a:r>
              <a:rPr b="1" lang="en" sz="3500">
                <a:solidFill>
                  <a:schemeClr val="dk1"/>
                </a:solidFill>
                <a:latin typeface="Lato"/>
                <a:ea typeface="Lato"/>
                <a:cs typeface="Lato"/>
                <a:sym typeface="Lato"/>
              </a:rPr>
              <a:t>Tracking Political Trends Around US Presidential Election Through Social Media Analysis</a:t>
            </a:r>
            <a:endParaRPr b="1" sz="3500">
              <a:solidFill>
                <a:schemeClr val="dk1"/>
              </a:solidFill>
              <a:latin typeface="Lato"/>
              <a:ea typeface="Lato"/>
              <a:cs typeface="Lato"/>
              <a:sym typeface="Lato"/>
            </a:endParaRPr>
          </a:p>
        </p:txBody>
      </p:sp>
      <p:sp>
        <p:nvSpPr>
          <p:cNvPr id="283" name="Google Shape;283;p39"/>
          <p:cNvSpPr txBox="1"/>
          <p:nvPr/>
        </p:nvSpPr>
        <p:spPr>
          <a:xfrm>
            <a:off x="2304975" y="3119550"/>
            <a:ext cx="45441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
        <p:nvSpPr>
          <p:cNvPr id="284" name="Google Shape;284;p39"/>
          <p:cNvSpPr txBox="1"/>
          <p:nvPr/>
        </p:nvSpPr>
        <p:spPr>
          <a:xfrm>
            <a:off x="3063063" y="3704613"/>
            <a:ext cx="30279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73545"/>
                </a:solidFill>
                <a:latin typeface="Lato"/>
                <a:ea typeface="Lato"/>
                <a:cs typeface="Lato"/>
                <a:sym typeface="Lato"/>
              </a:rPr>
              <a:t>Computer Science Department,</a:t>
            </a:r>
            <a:endParaRPr sz="1000">
              <a:solidFill>
                <a:srgbClr val="373545"/>
              </a:solidFill>
              <a:latin typeface="Lato"/>
              <a:ea typeface="Lato"/>
              <a:cs typeface="Lato"/>
              <a:sym typeface="Lato"/>
            </a:endParaRPr>
          </a:p>
          <a:p>
            <a:pPr indent="0" lvl="0" marL="0" rtl="0" algn="ctr">
              <a:spcBef>
                <a:spcPts val="0"/>
              </a:spcBef>
              <a:spcAft>
                <a:spcPts val="0"/>
              </a:spcAft>
              <a:buNone/>
            </a:pPr>
            <a:r>
              <a:rPr lang="en" sz="1000">
                <a:solidFill>
                  <a:srgbClr val="373545"/>
                </a:solidFill>
                <a:latin typeface="Lato"/>
                <a:ea typeface="Lato"/>
                <a:cs typeface="Lato"/>
                <a:sym typeface="Lato"/>
              </a:rPr>
              <a:t>Old Dominion University, Norfolk VA, USA</a:t>
            </a:r>
            <a:endParaRPr sz="1000">
              <a:solidFill>
                <a:srgbClr val="373545"/>
              </a:solidFill>
              <a:latin typeface="Lato"/>
              <a:ea typeface="Lato"/>
              <a:cs typeface="Lato"/>
              <a:sym typeface="Lato"/>
            </a:endParaRPr>
          </a:p>
          <a:p>
            <a:pPr indent="0" lvl="0" marL="0" rtl="0" algn="ctr">
              <a:spcBef>
                <a:spcPts val="0"/>
              </a:spcBef>
              <a:spcAft>
                <a:spcPts val="0"/>
              </a:spcAft>
              <a:buNone/>
            </a:pPr>
            <a:r>
              <a:rPr lang="en" sz="1000">
                <a:solidFill>
                  <a:srgbClr val="373545"/>
                </a:solidFill>
                <a:latin typeface="Lato"/>
                <a:ea typeface="Lato"/>
                <a:cs typeface="Lato"/>
                <a:sym typeface="Lato"/>
              </a:rPr>
              <a:t>@WebSciDL</a:t>
            </a:r>
            <a:r>
              <a:rPr lang="en" sz="1000">
                <a:solidFill>
                  <a:srgbClr val="373545"/>
                </a:solidFill>
                <a:latin typeface="Lato"/>
                <a:ea typeface="Lato"/>
                <a:cs typeface="Lato"/>
                <a:sym typeface="Lato"/>
              </a:rPr>
              <a:t>, @</a:t>
            </a:r>
            <a:r>
              <a:rPr lang="en" sz="1000">
                <a:solidFill>
                  <a:srgbClr val="373545"/>
                </a:solidFill>
                <a:latin typeface="Lato"/>
                <a:ea typeface="Lato"/>
                <a:cs typeface="Lato"/>
                <a:sym typeface="Lato"/>
              </a:rPr>
              <a:t>NirdsLab</a:t>
            </a:r>
            <a:endParaRPr sz="1000">
              <a:solidFill>
                <a:srgbClr val="373545"/>
              </a:solidFill>
              <a:latin typeface="Lato"/>
              <a:ea typeface="Lato"/>
              <a:cs typeface="Lato"/>
              <a:sym typeface="Lato"/>
            </a:endParaRPr>
          </a:p>
          <a:p>
            <a:pPr indent="0" lvl="0" marL="0" rtl="0" algn="ctr">
              <a:spcBef>
                <a:spcPts val="0"/>
              </a:spcBef>
              <a:spcAft>
                <a:spcPts val="0"/>
              </a:spcAft>
              <a:buNone/>
            </a:pPr>
            <a:r>
              <a:t/>
            </a:r>
            <a:endParaRPr sz="1000">
              <a:solidFill>
                <a:srgbClr val="373545"/>
              </a:solidFill>
              <a:latin typeface="Lato"/>
              <a:ea typeface="Lato"/>
              <a:cs typeface="Lato"/>
              <a:sym typeface="Lato"/>
            </a:endParaRPr>
          </a:p>
          <a:p>
            <a:pPr indent="0" lvl="0" marL="0" rtl="0" algn="ctr">
              <a:spcBef>
                <a:spcPts val="0"/>
              </a:spcBef>
              <a:spcAft>
                <a:spcPts val="0"/>
              </a:spcAft>
              <a:buNone/>
            </a:pPr>
            <a:r>
              <a:t/>
            </a:r>
            <a:endParaRPr sz="1000">
              <a:solidFill>
                <a:srgbClr val="373545"/>
              </a:solidFill>
              <a:latin typeface="Lato"/>
              <a:ea typeface="Lato"/>
              <a:cs typeface="Lato"/>
              <a:sym typeface="Lato"/>
            </a:endParaRPr>
          </a:p>
        </p:txBody>
      </p:sp>
      <p:sp>
        <p:nvSpPr>
          <p:cNvPr id="285" name="Google Shape;285;p39"/>
          <p:cNvSpPr txBox="1"/>
          <p:nvPr/>
        </p:nvSpPr>
        <p:spPr>
          <a:xfrm>
            <a:off x="2444125" y="2582275"/>
            <a:ext cx="4273800" cy="1315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b="1">
              <a:solidFill>
                <a:srgbClr val="14496F"/>
              </a:solidFill>
              <a:latin typeface="Lato"/>
              <a:ea typeface="Lato"/>
              <a:cs typeface="Lato"/>
              <a:sym typeface="Lato"/>
            </a:endParaRPr>
          </a:p>
          <a:p>
            <a:pPr indent="0" lvl="0" marL="0" marR="0" rtl="0" algn="ctr">
              <a:spcBef>
                <a:spcPts val="0"/>
              </a:spcBef>
              <a:spcAft>
                <a:spcPts val="0"/>
              </a:spcAft>
              <a:buNone/>
            </a:pPr>
            <a:r>
              <a:rPr b="1" i="0" lang="en" sz="1400" u="none" cap="none" strike="noStrike">
                <a:solidFill>
                  <a:srgbClr val="14496F"/>
                </a:solidFill>
                <a:latin typeface="Lato"/>
                <a:ea typeface="Lato"/>
                <a:cs typeface="Lato"/>
                <a:sym typeface="Lato"/>
              </a:rPr>
              <a:t>Presented By:</a:t>
            </a:r>
            <a:r>
              <a:rPr lang="en" sz="1100">
                <a:latin typeface="Lato"/>
                <a:ea typeface="Lato"/>
                <a:cs typeface="Lato"/>
                <a:sym typeface="Lato"/>
              </a:rPr>
              <a:t>  </a:t>
            </a:r>
            <a:endParaRPr sz="1100">
              <a:latin typeface="Lato"/>
              <a:ea typeface="Lato"/>
              <a:cs typeface="Lato"/>
              <a:sym typeface="Lato"/>
            </a:endParaRPr>
          </a:p>
          <a:p>
            <a:pPr indent="0" lvl="0" marL="0" marR="0" rtl="0" algn="ctr">
              <a:spcBef>
                <a:spcPts val="0"/>
              </a:spcBef>
              <a:spcAft>
                <a:spcPts val="0"/>
              </a:spcAft>
              <a:buNone/>
            </a:pPr>
            <a:r>
              <a:rPr b="1" i="1" lang="en" sz="2100">
                <a:solidFill>
                  <a:srgbClr val="14496F"/>
                </a:solidFill>
                <a:latin typeface="Lato"/>
                <a:ea typeface="Lato"/>
                <a:cs typeface="Lato"/>
                <a:sym typeface="Lato"/>
              </a:rPr>
              <a:t>Titans</a:t>
            </a:r>
            <a:endParaRPr b="1" i="1" sz="1800">
              <a:latin typeface="Lato"/>
              <a:ea typeface="Lato"/>
              <a:cs typeface="Lato"/>
              <a:sym typeface="Lato"/>
            </a:endParaRPr>
          </a:p>
          <a:p>
            <a:pPr indent="0" lvl="0" marL="0" rtl="0" algn="ctr">
              <a:spcBef>
                <a:spcPts val="0"/>
              </a:spcBef>
              <a:spcAft>
                <a:spcPts val="0"/>
              </a:spcAft>
              <a:buNone/>
            </a:pPr>
            <a:r>
              <a:rPr lang="en">
                <a:solidFill>
                  <a:srgbClr val="14496F"/>
                </a:solidFill>
                <a:latin typeface="Lato"/>
                <a:ea typeface="Lato"/>
                <a:cs typeface="Lato"/>
                <a:sym typeface="Lato"/>
              </a:rPr>
              <a:t>       (@kritika_garg, @KumushiniT, @HimarshaJ) </a:t>
            </a:r>
            <a:endParaRPr>
              <a:solidFill>
                <a:srgbClr val="14496F"/>
              </a:solidFill>
              <a:latin typeface="Lato"/>
              <a:ea typeface="Lato"/>
              <a:cs typeface="Lato"/>
              <a:sym typeface="Lato"/>
            </a:endParaRPr>
          </a:p>
        </p:txBody>
      </p:sp>
      <p:sp>
        <p:nvSpPr>
          <p:cNvPr id="286" name="Google Shape;286;p39"/>
          <p:cNvSpPr txBox="1"/>
          <p:nvPr>
            <p:ph idx="12" type="sldNum"/>
          </p:nvPr>
        </p:nvSpPr>
        <p:spPr>
          <a:xfrm>
            <a:off x="6455190" y="3883056"/>
            <a:ext cx="1467000" cy="1716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87" name="Google Shape;287;p39"/>
          <p:cNvPicPr preferRelativeResize="0"/>
          <p:nvPr/>
        </p:nvPicPr>
        <p:blipFill>
          <a:blip r:embed="rId4">
            <a:alphaModFix/>
          </a:blip>
          <a:stretch>
            <a:fillRect/>
          </a:stretch>
        </p:blipFill>
        <p:spPr>
          <a:xfrm>
            <a:off x="583959" y="3813275"/>
            <a:ext cx="965716" cy="778050"/>
          </a:xfrm>
          <a:prstGeom prst="rect">
            <a:avLst/>
          </a:prstGeom>
          <a:noFill/>
          <a:ln>
            <a:noFill/>
          </a:ln>
        </p:spPr>
      </p:pic>
      <p:sp>
        <p:nvSpPr>
          <p:cNvPr id="288" name="Google Shape;288;p39"/>
          <p:cNvSpPr txBox="1"/>
          <p:nvPr/>
        </p:nvSpPr>
        <p:spPr>
          <a:xfrm>
            <a:off x="462675" y="4355675"/>
            <a:ext cx="821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373545"/>
                </a:solidFill>
                <a:latin typeface="Lato"/>
                <a:ea typeface="Lato"/>
                <a:cs typeface="Lato"/>
                <a:sym typeface="Lato"/>
              </a:rPr>
              <a:t>CSGS Hackathon</a:t>
            </a:r>
            <a:r>
              <a:rPr b="1" lang="en" sz="1000">
                <a:solidFill>
                  <a:srgbClr val="373545"/>
                </a:solidFill>
                <a:latin typeface="Lato"/>
                <a:ea typeface="Lato"/>
                <a:cs typeface="Lato"/>
                <a:sym typeface="Lato"/>
              </a:rPr>
              <a:t>, Fall 2024, October 24 – 31, 2024</a:t>
            </a:r>
            <a:endParaRPr b="1" sz="1000">
              <a:solidFill>
                <a:srgbClr val="373545"/>
              </a:solidFill>
              <a:latin typeface="Lato"/>
              <a:ea typeface="Lato"/>
              <a:cs typeface="Lato"/>
              <a:sym typeface="Lato"/>
            </a:endParaRPr>
          </a:p>
          <a:p>
            <a:pPr indent="0" lvl="0" marL="0" rtl="0" algn="ctr">
              <a:spcBef>
                <a:spcPts val="0"/>
              </a:spcBef>
              <a:spcAft>
                <a:spcPts val="0"/>
              </a:spcAft>
              <a:buNone/>
            </a:pPr>
            <a:r>
              <a:t/>
            </a:r>
            <a:endParaRPr b="1" sz="1000">
              <a:solidFill>
                <a:srgbClr val="373545"/>
              </a:solidFill>
              <a:latin typeface="Lato"/>
              <a:ea typeface="Lato"/>
              <a:cs typeface="Lato"/>
              <a:sym typeface="Lato"/>
            </a:endParaRPr>
          </a:p>
        </p:txBody>
      </p:sp>
      <p:sp>
        <p:nvSpPr>
          <p:cNvPr id="289" name="Google Shape;289;p39"/>
          <p:cNvSpPr/>
          <p:nvPr/>
        </p:nvSpPr>
        <p:spPr>
          <a:xfrm>
            <a:off x="3713875" y="89625"/>
            <a:ext cx="1664400" cy="53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pic>
        <p:nvPicPr>
          <p:cNvPr id="290" name="Google Shape;290;p39"/>
          <p:cNvPicPr preferRelativeResize="0"/>
          <p:nvPr/>
        </p:nvPicPr>
        <p:blipFill>
          <a:blip r:embed="rId5">
            <a:alphaModFix/>
          </a:blip>
          <a:stretch>
            <a:fillRect/>
          </a:stretch>
        </p:blipFill>
        <p:spPr>
          <a:xfrm>
            <a:off x="7095575" y="3952575"/>
            <a:ext cx="1504625" cy="654825"/>
          </a:xfrm>
          <a:prstGeom prst="rect">
            <a:avLst/>
          </a:prstGeom>
          <a:noFill/>
          <a:ln>
            <a:noFill/>
          </a:ln>
        </p:spPr>
      </p:pic>
      <p:pic>
        <p:nvPicPr>
          <p:cNvPr id="291" name="Google Shape;291;p39"/>
          <p:cNvPicPr preferRelativeResize="0"/>
          <p:nvPr/>
        </p:nvPicPr>
        <p:blipFill>
          <a:blip r:embed="rId6">
            <a:alphaModFix/>
          </a:blip>
          <a:stretch>
            <a:fillRect/>
          </a:stretch>
        </p:blipFill>
        <p:spPr>
          <a:xfrm>
            <a:off x="3533788" y="89625"/>
            <a:ext cx="2094462" cy="567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8"/>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900">
                <a:latin typeface="Lato"/>
                <a:ea typeface="Lato"/>
                <a:cs typeface="Lato"/>
                <a:sym typeface="Lato"/>
              </a:rPr>
              <a:t>A Balance of Perspectives in Election Discussion</a:t>
            </a:r>
            <a:endParaRPr b="1" sz="2900">
              <a:latin typeface="Lato"/>
              <a:ea typeface="Lato"/>
              <a:cs typeface="Lato"/>
              <a:sym typeface="Lato"/>
            </a:endParaRPr>
          </a:p>
        </p:txBody>
      </p:sp>
      <p:pic>
        <p:nvPicPr>
          <p:cNvPr id="380" name="Google Shape;380;p48"/>
          <p:cNvPicPr preferRelativeResize="0"/>
          <p:nvPr/>
        </p:nvPicPr>
        <p:blipFill>
          <a:blip r:embed="rId3">
            <a:alphaModFix/>
          </a:blip>
          <a:stretch>
            <a:fillRect/>
          </a:stretch>
        </p:blipFill>
        <p:spPr>
          <a:xfrm>
            <a:off x="2241088" y="1236650"/>
            <a:ext cx="4661825" cy="3339275"/>
          </a:xfrm>
          <a:prstGeom prst="rect">
            <a:avLst/>
          </a:prstGeom>
          <a:no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9"/>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500">
                <a:latin typeface="Lato"/>
                <a:ea typeface="Lato"/>
                <a:cs typeface="Lato"/>
                <a:sym typeface="Lato"/>
              </a:rPr>
              <a:t>Sentiment Analysis of Tweets Mentioning Kamala Harris</a:t>
            </a:r>
            <a:endParaRPr b="1" sz="2500">
              <a:latin typeface="Lato"/>
              <a:ea typeface="Lato"/>
              <a:cs typeface="Lato"/>
              <a:sym typeface="Lato"/>
            </a:endParaRPr>
          </a:p>
        </p:txBody>
      </p:sp>
      <p:pic>
        <p:nvPicPr>
          <p:cNvPr id="386" name="Google Shape;386;p49"/>
          <p:cNvPicPr preferRelativeResize="0"/>
          <p:nvPr/>
        </p:nvPicPr>
        <p:blipFill>
          <a:blip r:embed="rId3">
            <a:alphaModFix/>
          </a:blip>
          <a:stretch>
            <a:fillRect/>
          </a:stretch>
        </p:blipFill>
        <p:spPr>
          <a:xfrm>
            <a:off x="759775" y="939000"/>
            <a:ext cx="7624449" cy="38122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50"/>
          <p:cNvPicPr preferRelativeResize="0"/>
          <p:nvPr/>
        </p:nvPicPr>
        <p:blipFill>
          <a:blip r:embed="rId3">
            <a:alphaModFix/>
          </a:blip>
          <a:stretch>
            <a:fillRect/>
          </a:stretch>
        </p:blipFill>
        <p:spPr>
          <a:xfrm>
            <a:off x="1027775" y="1049350"/>
            <a:ext cx="7089951" cy="3544976"/>
          </a:xfrm>
          <a:prstGeom prst="rect">
            <a:avLst/>
          </a:prstGeom>
          <a:noFill/>
          <a:ln>
            <a:noFill/>
          </a:ln>
          <a:effectLst>
            <a:outerShdw blurRad="57150" rotWithShape="0" algn="bl" dir="5400000" dist="19050">
              <a:srgbClr val="000000">
                <a:alpha val="50000"/>
              </a:srgbClr>
            </a:outerShdw>
          </a:effectLst>
        </p:spPr>
      </p:pic>
      <p:sp>
        <p:nvSpPr>
          <p:cNvPr id="392" name="Google Shape;392;p50"/>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300">
                <a:latin typeface="Lato"/>
                <a:ea typeface="Lato"/>
                <a:cs typeface="Lato"/>
                <a:sym typeface="Lato"/>
              </a:rPr>
              <a:t>Sentiment Analysis of Tweets Mentioning Presidential Election</a:t>
            </a:r>
            <a:endParaRPr b="1" sz="23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1"/>
          <p:cNvSpPr txBox="1"/>
          <p:nvPr>
            <p:ph type="title"/>
          </p:nvPr>
        </p:nvSpPr>
        <p:spPr>
          <a:xfrm>
            <a:off x="278550" y="2533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900">
                <a:latin typeface="Lato"/>
                <a:ea typeface="Lato"/>
                <a:cs typeface="Lato"/>
                <a:sym typeface="Lato"/>
              </a:rPr>
              <a:t>Tweets With Neutral Sentiment Achieved the Highest Levels of Engagement</a:t>
            </a:r>
            <a:endParaRPr b="1" sz="2900">
              <a:latin typeface="Lato"/>
              <a:ea typeface="Lato"/>
              <a:cs typeface="Lato"/>
              <a:sym typeface="Lato"/>
            </a:endParaRPr>
          </a:p>
        </p:txBody>
      </p:sp>
      <p:pic>
        <p:nvPicPr>
          <p:cNvPr id="398" name="Google Shape;398;p51"/>
          <p:cNvPicPr preferRelativeResize="0"/>
          <p:nvPr/>
        </p:nvPicPr>
        <p:blipFill>
          <a:blip r:embed="rId3">
            <a:alphaModFix/>
          </a:blip>
          <a:stretch>
            <a:fillRect/>
          </a:stretch>
        </p:blipFill>
        <p:spPr>
          <a:xfrm>
            <a:off x="1822862" y="1326700"/>
            <a:ext cx="5498274" cy="34252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2"/>
          <p:cNvSpPr txBox="1"/>
          <p:nvPr>
            <p:ph type="title"/>
          </p:nvPr>
        </p:nvSpPr>
        <p:spPr>
          <a:xfrm>
            <a:off x="800100" y="481945"/>
            <a:ext cx="75438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t>Topic Modelling To Identify Trending Election Topics Among Public</a:t>
            </a:r>
            <a:endParaRPr b="1"/>
          </a:p>
        </p:txBody>
      </p:sp>
      <p:pic>
        <p:nvPicPr>
          <p:cNvPr id="404" name="Google Shape;404;p52"/>
          <p:cNvPicPr preferRelativeResize="0"/>
          <p:nvPr/>
        </p:nvPicPr>
        <p:blipFill>
          <a:blip r:embed="rId3">
            <a:alphaModFix/>
          </a:blip>
          <a:stretch>
            <a:fillRect/>
          </a:stretch>
        </p:blipFill>
        <p:spPr>
          <a:xfrm>
            <a:off x="800100" y="1861699"/>
            <a:ext cx="7385349" cy="2145175"/>
          </a:xfrm>
          <a:prstGeom prst="rect">
            <a:avLst/>
          </a:prstGeom>
          <a:noFill/>
          <a:ln>
            <a:noFill/>
          </a:ln>
        </p:spPr>
      </p:pic>
      <p:pic>
        <p:nvPicPr>
          <p:cNvPr id="405" name="Google Shape;405;p52"/>
          <p:cNvPicPr preferRelativeResize="0"/>
          <p:nvPr/>
        </p:nvPicPr>
        <p:blipFill rotWithShape="1">
          <a:blip r:embed="rId4">
            <a:alphaModFix/>
          </a:blip>
          <a:srcRect b="59835" l="16444" r="67774" t="13300"/>
          <a:stretch/>
        </p:blipFill>
        <p:spPr>
          <a:xfrm>
            <a:off x="4444300" y="2681900"/>
            <a:ext cx="1213223" cy="1140276"/>
          </a:xfrm>
          <a:prstGeom prst="rect">
            <a:avLst/>
          </a:prstGeom>
          <a:noFill/>
          <a:ln>
            <a:noFill/>
          </a:ln>
        </p:spPr>
      </p:pic>
      <p:pic>
        <p:nvPicPr>
          <p:cNvPr id="406" name="Google Shape;406;p52"/>
          <p:cNvPicPr preferRelativeResize="0"/>
          <p:nvPr/>
        </p:nvPicPr>
        <p:blipFill>
          <a:blip r:embed="rId5">
            <a:alphaModFix/>
          </a:blip>
          <a:stretch>
            <a:fillRect/>
          </a:stretch>
        </p:blipFill>
        <p:spPr>
          <a:xfrm>
            <a:off x="4515900" y="2131625"/>
            <a:ext cx="978549" cy="550274"/>
          </a:xfrm>
          <a:prstGeom prst="rect">
            <a:avLst/>
          </a:prstGeom>
          <a:noFill/>
          <a:ln>
            <a:noFill/>
          </a:ln>
        </p:spPr>
      </p:pic>
      <p:sp>
        <p:nvSpPr>
          <p:cNvPr id="407" name="Google Shape;407;p52"/>
          <p:cNvSpPr/>
          <p:nvPr/>
        </p:nvSpPr>
        <p:spPr>
          <a:xfrm>
            <a:off x="1095550" y="2292750"/>
            <a:ext cx="773400" cy="27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FF"/>
                </a:solidFill>
                <a:latin typeface="Avenir"/>
                <a:ea typeface="Avenir"/>
                <a:cs typeface="Avenir"/>
                <a:sym typeface="Avenir"/>
              </a:rPr>
              <a:t>Tweets</a:t>
            </a:r>
            <a:endParaRPr b="1" sz="1200">
              <a:solidFill>
                <a:srgbClr val="0000FF"/>
              </a:solidFill>
              <a:latin typeface="Avenir"/>
              <a:ea typeface="Avenir"/>
              <a:cs typeface="Avenir"/>
              <a:sym typeface="Avenir"/>
            </a:endParaRPr>
          </a:p>
        </p:txBody>
      </p:sp>
      <p:sp>
        <p:nvSpPr>
          <p:cNvPr id="408" name="Google Shape;408;p52"/>
          <p:cNvSpPr txBox="1"/>
          <p:nvPr/>
        </p:nvSpPr>
        <p:spPr>
          <a:xfrm>
            <a:off x="3773450" y="4506900"/>
            <a:ext cx="5079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rgbClr val="6B9F25"/>
                </a:solidFill>
                <a:hlinkClick r:id="rId6">
                  <a:extLst>
                    <a:ext uri="{A12FA001-AC4F-418D-AE19-62706E023703}">
                      <ahyp:hlinkClr val="tx"/>
                    </a:ext>
                  </a:extLst>
                </a:hlinkClick>
              </a:rPr>
              <a:t>https://hackernoon.com/nlp-tutorial-topic-modeling-in-python-with-bertopic-372w35l9</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3"/>
          <p:cNvSpPr txBox="1"/>
          <p:nvPr>
            <p:ph type="title"/>
          </p:nvPr>
        </p:nvSpPr>
        <p:spPr>
          <a:xfrm>
            <a:off x="277800" y="30630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Fine-tune the topic representations generated by BERTopic</a:t>
            </a:r>
            <a:endParaRPr b="1">
              <a:latin typeface="Lato"/>
              <a:ea typeface="Lato"/>
              <a:cs typeface="Lato"/>
              <a:sym typeface="Lato"/>
            </a:endParaRPr>
          </a:p>
        </p:txBody>
      </p:sp>
      <p:pic>
        <p:nvPicPr>
          <p:cNvPr id="414" name="Google Shape;414;p53"/>
          <p:cNvPicPr preferRelativeResize="0"/>
          <p:nvPr/>
        </p:nvPicPr>
        <p:blipFill rotWithShape="1">
          <a:blip r:embed="rId3">
            <a:alphaModFix/>
          </a:blip>
          <a:srcRect b="0" l="0" r="0" t="6288"/>
          <a:stretch/>
        </p:blipFill>
        <p:spPr>
          <a:xfrm>
            <a:off x="2319925" y="1335000"/>
            <a:ext cx="4504149" cy="3178725"/>
          </a:xfrm>
          <a:prstGeom prst="rect">
            <a:avLst/>
          </a:prstGeom>
          <a:noFill/>
          <a:ln>
            <a:noFill/>
          </a:ln>
        </p:spPr>
      </p:pic>
      <p:sp>
        <p:nvSpPr>
          <p:cNvPr id="415" name="Google Shape;415;p53"/>
          <p:cNvSpPr txBox="1"/>
          <p:nvPr/>
        </p:nvSpPr>
        <p:spPr>
          <a:xfrm>
            <a:off x="4045600" y="4513725"/>
            <a:ext cx="4820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https://newsletter.maartengrootendorst.com/p/topic-modeling-with-llama-2</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4"/>
          <p:cNvSpPr txBox="1"/>
          <p:nvPr>
            <p:ph type="title"/>
          </p:nvPr>
        </p:nvSpPr>
        <p:spPr>
          <a:xfrm>
            <a:off x="800100" y="481945"/>
            <a:ext cx="75438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900">
                <a:latin typeface="Lato"/>
                <a:ea typeface="Lato"/>
                <a:cs typeface="Lato"/>
                <a:sym typeface="Lato"/>
              </a:rPr>
              <a:t>Transforming Tweets into Numerical Representations with Sentence Transformers</a:t>
            </a:r>
            <a:endParaRPr b="1" sz="2900">
              <a:latin typeface="Lato"/>
              <a:ea typeface="Lato"/>
              <a:cs typeface="Lato"/>
              <a:sym typeface="Lato"/>
            </a:endParaRPr>
          </a:p>
        </p:txBody>
      </p:sp>
      <p:pic>
        <p:nvPicPr>
          <p:cNvPr id="421" name="Google Shape;421;p54"/>
          <p:cNvPicPr preferRelativeResize="0"/>
          <p:nvPr/>
        </p:nvPicPr>
        <p:blipFill>
          <a:blip r:embed="rId3">
            <a:alphaModFix/>
          </a:blip>
          <a:stretch>
            <a:fillRect/>
          </a:stretch>
        </p:blipFill>
        <p:spPr>
          <a:xfrm>
            <a:off x="1003127" y="1742139"/>
            <a:ext cx="7242801" cy="2242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5"/>
          <p:cNvSpPr txBox="1"/>
          <p:nvPr>
            <p:ph type="title"/>
          </p:nvPr>
        </p:nvSpPr>
        <p:spPr>
          <a:xfrm>
            <a:off x="800100" y="481945"/>
            <a:ext cx="7543800" cy="1028700"/>
          </a:xfrm>
          <a:prstGeom prst="rect">
            <a:avLst/>
          </a:prstGeom>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rPr b="1" lang="en">
                <a:latin typeface="Lato"/>
                <a:ea typeface="Lato"/>
                <a:cs typeface="Lato"/>
                <a:sym typeface="Lato"/>
              </a:rPr>
              <a:t>Training the BERTopic Model</a:t>
            </a:r>
            <a:endParaRPr b="1">
              <a:latin typeface="Lato"/>
              <a:ea typeface="Lato"/>
              <a:cs typeface="Lato"/>
              <a:sym typeface="Lato"/>
            </a:endParaRPr>
          </a:p>
        </p:txBody>
      </p:sp>
      <p:pic>
        <p:nvPicPr>
          <p:cNvPr id="427" name="Google Shape;427;p55"/>
          <p:cNvPicPr preferRelativeResize="0"/>
          <p:nvPr/>
        </p:nvPicPr>
        <p:blipFill rotWithShape="1">
          <a:blip r:embed="rId3">
            <a:alphaModFix/>
          </a:blip>
          <a:srcRect b="80639" l="645" r="0" t="0"/>
          <a:stretch/>
        </p:blipFill>
        <p:spPr>
          <a:xfrm>
            <a:off x="800100" y="1501150"/>
            <a:ext cx="7451726" cy="575726"/>
          </a:xfrm>
          <a:prstGeom prst="rect">
            <a:avLst/>
          </a:prstGeom>
          <a:noFill/>
          <a:ln>
            <a:noFill/>
          </a:ln>
        </p:spPr>
      </p:pic>
      <p:pic>
        <p:nvPicPr>
          <p:cNvPr id="428" name="Google Shape;428;p55"/>
          <p:cNvPicPr preferRelativeResize="0"/>
          <p:nvPr/>
        </p:nvPicPr>
        <p:blipFill>
          <a:blip r:embed="rId4">
            <a:alphaModFix/>
          </a:blip>
          <a:stretch>
            <a:fillRect/>
          </a:stretch>
        </p:blipFill>
        <p:spPr>
          <a:xfrm>
            <a:off x="800100" y="2076875"/>
            <a:ext cx="7367925" cy="2494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6"/>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Topic Modeling on Negative Sentiments Tweets</a:t>
            </a:r>
            <a:endParaRPr b="1">
              <a:latin typeface="Lato"/>
              <a:ea typeface="Lato"/>
              <a:cs typeface="Lato"/>
              <a:sym typeface="Lato"/>
            </a:endParaRPr>
          </a:p>
        </p:txBody>
      </p:sp>
      <p:pic>
        <p:nvPicPr>
          <p:cNvPr id="434" name="Google Shape;434;p56"/>
          <p:cNvPicPr preferRelativeResize="0"/>
          <p:nvPr/>
        </p:nvPicPr>
        <p:blipFill>
          <a:blip r:embed="rId3">
            <a:alphaModFix/>
          </a:blip>
          <a:stretch>
            <a:fillRect/>
          </a:stretch>
        </p:blipFill>
        <p:spPr>
          <a:xfrm>
            <a:off x="500400" y="1445300"/>
            <a:ext cx="3851395" cy="2983475"/>
          </a:xfrm>
          <a:prstGeom prst="rect">
            <a:avLst/>
          </a:prstGeom>
          <a:noFill/>
          <a:ln>
            <a:noFill/>
          </a:ln>
        </p:spPr>
      </p:pic>
      <p:pic>
        <p:nvPicPr>
          <p:cNvPr id="435" name="Google Shape;435;p56"/>
          <p:cNvPicPr preferRelativeResize="0"/>
          <p:nvPr/>
        </p:nvPicPr>
        <p:blipFill>
          <a:blip r:embed="rId4">
            <a:alphaModFix/>
          </a:blip>
          <a:stretch>
            <a:fillRect/>
          </a:stretch>
        </p:blipFill>
        <p:spPr>
          <a:xfrm>
            <a:off x="4705456" y="1129650"/>
            <a:ext cx="3938144" cy="3614776"/>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7"/>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Topic Modeling on Positive Sentiments Tweets</a:t>
            </a:r>
            <a:endParaRPr b="1">
              <a:latin typeface="Lato"/>
              <a:ea typeface="Lato"/>
              <a:cs typeface="Lato"/>
              <a:sym typeface="Lato"/>
            </a:endParaRPr>
          </a:p>
        </p:txBody>
      </p:sp>
      <p:pic>
        <p:nvPicPr>
          <p:cNvPr id="441" name="Google Shape;441;p57"/>
          <p:cNvPicPr preferRelativeResize="0"/>
          <p:nvPr/>
        </p:nvPicPr>
        <p:blipFill>
          <a:blip r:embed="rId3">
            <a:alphaModFix/>
          </a:blip>
          <a:stretch>
            <a:fillRect/>
          </a:stretch>
        </p:blipFill>
        <p:spPr>
          <a:xfrm>
            <a:off x="2274505" y="947250"/>
            <a:ext cx="4594991" cy="37090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0"/>
          <p:cNvSpPr txBox="1"/>
          <p:nvPr>
            <p:ph idx="12" type="sldNum"/>
          </p:nvPr>
        </p:nvSpPr>
        <p:spPr>
          <a:xfrm>
            <a:off x="79086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97" name="Google Shape;297;p40"/>
          <p:cNvSpPr txBox="1"/>
          <p:nvPr>
            <p:ph type="title"/>
          </p:nvPr>
        </p:nvSpPr>
        <p:spPr>
          <a:xfrm>
            <a:off x="277775" y="253350"/>
            <a:ext cx="86061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400">
                <a:latin typeface="Lato"/>
                <a:ea typeface="Lato"/>
                <a:cs typeface="Lato"/>
                <a:sym typeface="Lato"/>
              </a:rPr>
              <a:t>Social Media in Shaping Public Opinion and Political Discourse</a:t>
            </a:r>
            <a:endParaRPr b="1" sz="2400">
              <a:latin typeface="Lato"/>
              <a:ea typeface="Lato"/>
              <a:cs typeface="Lato"/>
              <a:sym typeface="Lato"/>
            </a:endParaRPr>
          </a:p>
        </p:txBody>
      </p:sp>
      <p:pic>
        <p:nvPicPr>
          <p:cNvPr id="298" name="Google Shape;298;p40"/>
          <p:cNvPicPr preferRelativeResize="0"/>
          <p:nvPr/>
        </p:nvPicPr>
        <p:blipFill>
          <a:blip r:embed="rId3">
            <a:alphaModFix/>
          </a:blip>
          <a:stretch>
            <a:fillRect/>
          </a:stretch>
        </p:blipFill>
        <p:spPr>
          <a:xfrm>
            <a:off x="824240" y="1344275"/>
            <a:ext cx="2802351" cy="1332660"/>
          </a:xfrm>
          <a:prstGeom prst="rect">
            <a:avLst/>
          </a:prstGeom>
          <a:noFill/>
          <a:ln>
            <a:noFill/>
          </a:ln>
          <a:effectLst>
            <a:outerShdw blurRad="57150" rotWithShape="0" algn="bl" dir="5400000" dist="19050">
              <a:srgbClr val="000000">
                <a:alpha val="50000"/>
              </a:srgbClr>
            </a:outerShdw>
          </a:effectLst>
        </p:spPr>
      </p:pic>
      <p:sp>
        <p:nvSpPr>
          <p:cNvPr id="299" name="Google Shape;299;p40"/>
          <p:cNvSpPr txBox="1"/>
          <p:nvPr/>
        </p:nvSpPr>
        <p:spPr>
          <a:xfrm>
            <a:off x="742100" y="2588730"/>
            <a:ext cx="2884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hlink"/>
                </a:solidFill>
                <a:hlinkClick r:id="rId4"/>
              </a:rPr>
              <a:t>https://moderndiplomacy.eu/2023/05/11/the-power-of-social-media-shaping-political-discourse-in-the-digital-age/</a:t>
            </a:r>
            <a:endParaRPr sz="700"/>
          </a:p>
          <a:p>
            <a:pPr indent="0" lvl="0" marL="0" rtl="0" algn="l">
              <a:spcBef>
                <a:spcPts val="0"/>
              </a:spcBef>
              <a:spcAft>
                <a:spcPts val="0"/>
              </a:spcAft>
              <a:buNone/>
            </a:pPr>
            <a:r>
              <a:t/>
            </a:r>
            <a:endParaRPr sz="700"/>
          </a:p>
        </p:txBody>
      </p:sp>
      <p:pic>
        <p:nvPicPr>
          <p:cNvPr id="300" name="Google Shape;300;p40"/>
          <p:cNvPicPr preferRelativeResize="0"/>
          <p:nvPr/>
        </p:nvPicPr>
        <p:blipFill>
          <a:blip r:embed="rId5">
            <a:alphaModFix/>
          </a:blip>
          <a:stretch>
            <a:fillRect/>
          </a:stretch>
        </p:blipFill>
        <p:spPr>
          <a:xfrm>
            <a:off x="777250" y="3361800"/>
            <a:ext cx="3005492" cy="1042350"/>
          </a:xfrm>
          <a:prstGeom prst="rect">
            <a:avLst/>
          </a:prstGeom>
          <a:noFill/>
          <a:ln>
            <a:noFill/>
          </a:ln>
        </p:spPr>
      </p:pic>
      <p:sp>
        <p:nvSpPr>
          <p:cNvPr id="301" name="Google Shape;301;p40"/>
          <p:cNvSpPr txBox="1"/>
          <p:nvPr/>
        </p:nvSpPr>
        <p:spPr>
          <a:xfrm>
            <a:off x="694475" y="4302660"/>
            <a:ext cx="356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linkClick r:id="rId6"/>
              </a:rPr>
              <a:t>https://www.linkedin.com/pulse/role-social-media-shaping-political-discourse-public-opinion-kajitha/</a:t>
            </a:r>
            <a:endParaRPr sz="800"/>
          </a:p>
          <a:p>
            <a:pPr indent="0" lvl="0" marL="0" rtl="0" algn="l">
              <a:spcBef>
                <a:spcPts val="0"/>
              </a:spcBef>
              <a:spcAft>
                <a:spcPts val="0"/>
              </a:spcAft>
              <a:buNone/>
            </a:pPr>
            <a:r>
              <a:t/>
            </a:r>
            <a:endParaRPr sz="800"/>
          </a:p>
        </p:txBody>
      </p:sp>
      <p:pic>
        <p:nvPicPr>
          <p:cNvPr id="302" name="Google Shape;302;p40"/>
          <p:cNvPicPr preferRelativeResize="0"/>
          <p:nvPr/>
        </p:nvPicPr>
        <p:blipFill>
          <a:blip r:embed="rId7">
            <a:alphaModFix/>
          </a:blip>
          <a:stretch>
            <a:fillRect/>
          </a:stretch>
        </p:blipFill>
        <p:spPr>
          <a:xfrm>
            <a:off x="3902850" y="1282049"/>
            <a:ext cx="3765494" cy="922117"/>
          </a:xfrm>
          <a:prstGeom prst="rect">
            <a:avLst/>
          </a:prstGeom>
          <a:noFill/>
          <a:ln>
            <a:noFill/>
          </a:ln>
          <a:effectLst>
            <a:outerShdw blurRad="57150" rotWithShape="0" algn="bl" dir="5400000" dist="19050">
              <a:srgbClr val="000000">
                <a:alpha val="50000"/>
              </a:srgbClr>
            </a:outerShdw>
          </a:effectLst>
        </p:spPr>
      </p:pic>
      <p:sp>
        <p:nvSpPr>
          <p:cNvPr id="303" name="Google Shape;303;p40"/>
          <p:cNvSpPr txBox="1"/>
          <p:nvPr/>
        </p:nvSpPr>
        <p:spPr>
          <a:xfrm>
            <a:off x="3902850" y="2085265"/>
            <a:ext cx="3765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8"/>
              </a:rPr>
              <a:t>https://doi.org/10.1080/00380253.2017.1383143</a:t>
            </a:r>
            <a:endParaRPr sz="800"/>
          </a:p>
          <a:p>
            <a:pPr indent="0" lvl="0" marL="0" rtl="0" algn="ctr">
              <a:spcBef>
                <a:spcPts val="0"/>
              </a:spcBef>
              <a:spcAft>
                <a:spcPts val="0"/>
              </a:spcAft>
              <a:buNone/>
            </a:pPr>
            <a:r>
              <a:t/>
            </a:r>
            <a:endParaRPr sz="800"/>
          </a:p>
        </p:txBody>
      </p:sp>
      <p:pic>
        <p:nvPicPr>
          <p:cNvPr id="304" name="Google Shape;304;p40"/>
          <p:cNvPicPr preferRelativeResize="0"/>
          <p:nvPr/>
        </p:nvPicPr>
        <p:blipFill>
          <a:blip r:embed="rId9">
            <a:alphaModFix/>
          </a:blip>
          <a:stretch>
            <a:fillRect/>
          </a:stretch>
        </p:blipFill>
        <p:spPr>
          <a:xfrm>
            <a:off x="5148215" y="2421067"/>
            <a:ext cx="3144985" cy="1042352"/>
          </a:xfrm>
          <a:prstGeom prst="rect">
            <a:avLst/>
          </a:prstGeom>
          <a:noFill/>
          <a:ln>
            <a:noFill/>
          </a:ln>
          <a:effectLst>
            <a:outerShdw blurRad="57150" rotWithShape="0" algn="bl" dir="5400000" dist="19050">
              <a:srgbClr val="000000">
                <a:alpha val="50000"/>
              </a:srgbClr>
            </a:outerShdw>
          </a:effectLst>
        </p:spPr>
      </p:pic>
      <p:sp>
        <p:nvSpPr>
          <p:cNvPr id="305" name="Google Shape;305;p40"/>
          <p:cNvSpPr txBox="1"/>
          <p:nvPr/>
        </p:nvSpPr>
        <p:spPr>
          <a:xfrm>
            <a:off x="5088963" y="3331969"/>
            <a:ext cx="3230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10"/>
              </a:rPr>
              <a:t>https://doi.org/10.1016/j.euroecorev.2021.103772</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t/>
            </a:r>
            <a:endParaRPr sz="800"/>
          </a:p>
        </p:txBody>
      </p:sp>
      <p:pic>
        <p:nvPicPr>
          <p:cNvPr id="306" name="Google Shape;306;p40"/>
          <p:cNvPicPr preferRelativeResize="0"/>
          <p:nvPr/>
        </p:nvPicPr>
        <p:blipFill>
          <a:blip r:embed="rId11">
            <a:alphaModFix/>
          </a:blip>
          <a:stretch>
            <a:fillRect/>
          </a:stretch>
        </p:blipFill>
        <p:spPr>
          <a:xfrm>
            <a:off x="4630529" y="3632593"/>
            <a:ext cx="3465026" cy="853543"/>
          </a:xfrm>
          <a:prstGeom prst="rect">
            <a:avLst/>
          </a:prstGeom>
          <a:noFill/>
          <a:ln>
            <a:noFill/>
          </a:ln>
          <a:effectLst>
            <a:outerShdw blurRad="57150" rotWithShape="0" algn="bl" dir="5400000" dist="19050">
              <a:srgbClr val="000000">
                <a:alpha val="50000"/>
              </a:srgbClr>
            </a:outerShdw>
          </a:effectLst>
        </p:spPr>
      </p:pic>
      <p:sp>
        <p:nvSpPr>
          <p:cNvPr id="307" name="Google Shape;307;p40"/>
          <p:cNvSpPr txBox="1"/>
          <p:nvPr/>
        </p:nvSpPr>
        <p:spPr>
          <a:xfrm>
            <a:off x="4601734" y="4452276"/>
            <a:ext cx="3465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12"/>
              </a:rPr>
              <a:t>https://doi.org/10.5210/fm.v25i11.11431</a:t>
            </a:r>
            <a:endParaRPr sz="800"/>
          </a:p>
          <a:p>
            <a:pPr indent="0" lvl="0" marL="0" rtl="0" algn="ctr">
              <a:spcBef>
                <a:spcPts val="0"/>
              </a:spcBef>
              <a:spcAft>
                <a:spcPts val="0"/>
              </a:spcAft>
              <a:buNone/>
            </a:pPr>
            <a:r>
              <a:t/>
            </a:r>
            <a:endParaRPr sz="800"/>
          </a:p>
        </p:txBody>
      </p:sp>
      <p:pic>
        <p:nvPicPr>
          <p:cNvPr id="308" name="Google Shape;308;p40"/>
          <p:cNvPicPr preferRelativeResize="0"/>
          <p:nvPr/>
        </p:nvPicPr>
        <p:blipFill>
          <a:blip r:embed="rId13">
            <a:alphaModFix/>
          </a:blip>
          <a:stretch>
            <a:fillRect/>
          </a:stretch>
        </p:blipFill>
        <p:spPr>
          <a:xfrm>
            <a:off x="3803861" y="2491625"/>
            <a:ext cx="1107842" cy="8535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8"/>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Topic Modeling on Neutral Sentiments Tweets</a:t>
            </a:r>
            <a:endParaRPr b="1">
              <a:latin typeface="Lato"/>
              <a:ea typeface="Lato"/>
              <a:cs typeface="Lato"/>
              <a:sym typeface="Lato"/>
            </a:endParaRPr>
          </a:p>
        </p:txBody>
      </p:sp>
      <p:pic>
        <p:nvPicPr>
          <p:cNvPr id="447" name="Google Shape;447;p58"/>
          <p:cNvPicPr preferRelativeResize="0"/>
          <p:nvPr/>
        </p:nvPicPr>
        <p:blipFill rotWithShape="1">
          <a:blip r:embed="rId3">
            <a:alphaModFix/>
          </a:blip>
          <a:srcRect b="1864" l="0" r="0" t="0"/>
          <a:stretch/>
        </p:blipFill>
        <p:spPr>
          <a:xfrm>
            <a:off x="400025" y="1646175"/>
            <a:ext cx="3210300" cy="1590000"/>
          </a:xfrm>
          <a:prstGeom prst="rect">
            <a:avLst/>
          </a:prstGeom>
          <a:noFill/>
          <a:ln>
            <a:noFill/>
          </a:ln>
        </p:spPr>
      </p:pic>
      <p:pic>
        <p:nvPicPr>
          <p:cNvPr id="448" name="Google Shape;448;p58"/>
          <p:cNvPicPr preferRelativeResize="0"/>
          <p:nvPr/>
        </p:nvPicPr>
        <p:blipFill rotWithShape="1">
          <a:blip r:embed="rId4">
            <a:alphaModFix/>
          </a:blip>
          <a:srcRect b="0" l="-3580" r="3579" t="0"/>
          <a:stretch/>
        </p:blipFill>
        <p:spPr>
          <a:xfrm>
            <a:off x="3541325" y="1256100"/>
            <a:ext cx="5163124" cy="31301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9"/>
          <p:cNvSpPr txBox="1"/>
          <p:nvPr>
            <p:ph idx="1" type="body"/>
          </p:nvPr>
        </p:nvSpPr>
        <p:spPr>
          <a:xfrm>
            <a:off x="448750" y="1031250"/>
            <a:ext cx="5035200" cy="3625800"/>
          </a:xfrm>
          <a:prstGeom prst="rect">
            <a:avLst/>
          </a:prstGeom>
        </p:spPr>
        <p:txBody>
          <a:bodyPr anchorCtr="0" anchor="t" bIns="34275" lIns="68575" spcFirstLastPara="1" rIns="68575" wrap="square" tIns="34275">
            <a:noAutofit/>
          </a:bodyPr>
          <a:lstStyle/>
          <a:p>
            <a:pPr indent="-317500" lvl="0" marL="457200" rtl="0" algn="just">
              <a:lnSpc>
                <a:spcPct val="80000"/>
              </a:lnSpc>
              <a:spcBef>
                <a:spcPts val="0"/>
              </a:spcBef>
              <a:spcAft>
                <a:spcPts val="0"/>
              </a:spcAft>
              <a:buSzPts val="1400"/>
              <a:buFont typeface="Lato"/>
              <a:buChar char="◦"/>
            </a:pPr>
            <a:r>
              <a:rPr lang="en" sz="1400">
                <a:latin typeface="Lato"/>
                <a:ea typeface="Lato"/>
                <a:cs typeface="Lato"/>
                <a:sym typeface="Lato"/>
              </a:rPr>
              <a:t>Studies have shown that s</a:t>
            </a:r>
            <a:r>
              <a:rPr lang="en" sz="1400">
                <a:latin typeface="Lato"/>
                <a:ea typeface="Lato"/>
                <a:cs typeface="Lato"/>
                <a:sym typeface="Lato"/>
              </a:rPr>
              <a:t>ocial media plays a key role in shaping public opinion.</a:t>
            </a:r>
            <a:br>
              <a:rPr lang="en" sz="1400">
                <a:latin typeface="Lato"/>
                <a:ea typeface="Lato"/>
                <a:cs typeface="Lato"/>
                <a:sym typeface="Lato"/>
              </a:rPr>
            </a:br>
            <a:endParaRPr sz="1400">
              <a:latin typeface="Lato"/>
              <a:ea typeface="Lato"/>
              <a:cs typeface="Lato"/>
              <a:sym typeface="Lato"/>
            </a:endParaRPr>
          </a:p>
          <a:p>
            <a:pPr indent="-317500" lvl="0" marL="457200" rtl="0" algn="just">
              <a:lnSpc>
                <a:spcPct val="80000"/>
              </a:lnSpc>
              <a:spcBef>
                <a:spcPts val="0"/>
              </a:spcBef>
              <a:spcAft>
                <a:spcPts val="0"/>
              </a:spcAft>
              <a:buSzPts val="1400"/>
              <a:buFont typeface="Lato"/>
              <a:buChar char="◦"/>
            </a:pPr>
            <a:r>
              <a:rPr lang="en" sz="1400">
                <a:latin typeface="Lato"/>
                <a:ea typeface="Lato"/>
                <a:cs typeface="Lato"/>
                <a:sym typeface="Lato"/>
              </a:rPr>
              <a:t>A balance of perspectives in election discussion</a:t>
            </a:r>
            <a:endParaRPr sz="1400">
              <a:latin typeface="Lato"/>
              <a:ea typeface="Lato"/>
              <a:cs typeface="Lato"/>
              <a:sym typeface="Lato"/>
            </a:endParaRPr>
          </a:p>
          <a:p>
            <a:pPr indent="-317500" lvl="1" marL="914400" rtl="0" algn="just">
              <a:lnSpc>
                <a:spcPct val="80000"/>
              </a:lnSpc>
              <a:spcBef>
                <a:spcPts val="0"/>
              </a:spcBef>
              <a:spcAft>
                <a:spcPts val="0"/>
              </a:spcAft>
              <a:buSzPts val="1400"/>
              <a:buFont typeface="Lato"/>
              <a:buChar char="◦"/>
            </a:pPr>
            <a:r>
              <a:rPr lang="en" sz="1400">
                <a:latin typeface="Lato"/>
                <a:ea typeface="Lato"/>
                <a:cs typeface="Lato"/>
                <a:sym typeface="Lato"/>
              </a:rPr>
              <a:t>38% Neutral</a:t>
            </a:r>
            <a:endParaRPr sz="1400">
              <a:latin typeface="Lato"/>
              <a:ea typeface="Lato"/>
              <a:cs typeface="Lato"/>
              <a:sym typeface="Lato"/>
            </a:endParaRPr>
          </a:p>
          <a:p>
            <a:pPr indent="-317500" lvl="1" marL="914400" rtl="0" algn="just">
              <a:lnSpc>
                <a:spcPct val="80000"/>
              </a:lnSpc>
              <a:spcBef>
                <a:spcPts val="0"/>
              </a:spcBef>
              <a:spcAft>
                <a:spcPts val="0"/>
              </a:spcAft>
              <a:buSzPts val="1400"/>
              <a:buFont typeface="Lato"/>
              <a:buChar char="◦"/>
            </a:pPr>
            <a:r>
              <a:rPr lang="en" sz="1400">
                <a:latin typeface="Lato"/>
                <a:ea typeface="Lato"/>
                <a:cs typeface="Lato"/>
                <a:sym typeface="Lato"/>
              </a:rPr>
              <a:t>32% Positive</a:t>
            </a:r>
            <a:endParaRPr sz="1400">
              <a:latin typeface="Lato"/>
              <a:ea typeface="Lato"/>
              <a:cs typeface="Lato"/>
              <a:sym typeface="Lato"/>
            </a:endParaRPr>
          </a:p>
          <a:p>
            <a:pPr indent="-317500" lvl="1" marL="914400" rtl="0" algn="just">
              <a:lnSpc>
                <a:spcPct val="80000"/>
              </a:lnSpc>
              <a:spcBef>
                <a:spcPts val="0"/>
              </a:spcBef>
              <a:spcAft>
                <a:spcPts val="0"/>
              </a:spcAft>
              <a:buSzPts val="1400"/>
              <a:buFont typeface="Lato"/>
              <a:buChar char="◦"/>
            </a:pPr>
            <a:r>
              <a:rPr lang="en" sz="1400">
                <a:latin typeface="Lato"/>
                <a:ea typeface="Lato"/>
                <a:cs typeface="Lato"/>
                <a:sym typeface="Lato"/>
              </a:rPr>
              <a:t>30% Negative</a:t>
            </a:r>
            <a:br>
              <a:rPr lang="en" sz="1400">
                <a:latin typeface="Lato"/>
                <a:ea typeface="Lato"/>
                <a:cs typeface="Lato"/>
                <a:sym typeface="Lato"/>
              </a:rPr>
            </a:br>
            <a:endParaRPr sz="1400">
              <a:latin typeface="Lato"/>
              <a:ea typeface="Lato"/>
              <a:cs typeface="Lato"/>
              <a:sym typeface="Lato"/>
            </a:endParaRPr>
          </a:p>
          <a:p>
            <a:pPr indent="-317500" lvl="0" marL="457200" rtl="0" algn="just">
              <a:lnSpc>
                <a:spcPct val="80000"/>
              </a:lnSpc>
              <a:spcBef>
                <a:spcPts val="0"/>
              </a:spcBef>
              <a:spcAft>
                <a:spcPts val="0"/>
              </a:spcAft>
              <a:buSzPts val="1400"/>
              <a:buFont typeface="Lato"/>
              <a:buChar char="◦"/>
            </a:pPr>
            <a:r>
              <a:rPr lang="en" sz="1400">
                <a:latin typeface="Lato"/>
                <a:ea typeface="Lato"/>
                <a:cs typeface="Lato"/>
                <a:sym typeface="Lato"/>
              </a:rPr>
              <a:t>Tweets with </a:t>
            </a:r>
            <a:r>
              <a:rPr lang="en" sz="1400">
                <a:latin typeface="Lato"/>
                <a:ea typeface="Lato"/>
                <a:cs typeface="Lato"/>
                <a:sym typeface="Lato"/>
              </a:rPr>
              <a:t>neutral</a:t>
            </a:r>
            <a:r>
              <a:rPr lang="en" sz="1400">
                <a:latin typeface="Lato"/>
                <a:ea typeface="Lato"/>
                <a:cs typeface="Lato"/>
                <a:sym typeface="Lato"/>
              </a:rPr>
              <a:t> sentiment achieved the highest levels of engagement.</a:t>
            </a:r>
            <a:br>
              <a:rPr lang="en" sz="1400">
                <a:latin typeface="Lato"/>
                <a:ea typeface="Lato"/>
                <a:cs typeface="Lato"/>
                <a:sym typeface="Lato"/>
              </a:rPr>
            </a:br>
            <a:endParaRPr sz="1400">
              <a:latin typeface="Lato"/>
              <a:ea typeface="Lato"/>
              <a:cs typeface="Lato"/>
              <a:sym typeface="Lato"/>
            </a:endParaRPr>
          </a:p>
          <a:p>
            <a:pPr indent="-317500" lvl="0" marL="457200" rtl="0" algn="just">
              <a:lnSpc>
                <a:spcPct val="80000"/>
              </a:lnSpc>
              <a:spcBef>
                <a:spcPts val="0"/>
              </a:spcBef>
              <a:spcAft>
                <a:spcPts val="0"/>
              </a:spcAft>
              <a:buSzPts val="1400"/>
              <a:buFont typeface="Lato"/>
              <a:buChar char="◦"/>
            </a:pPr>
            <a:r>
              <a:rPr lang="en" sz="1400">
                <a:latin typeface="Lato"/>
                <a:ea typeface="Lato"/>
                <a:cs typeface="Lato"/>
                <a:sym typeface="Lato"/>
              </a:rPr>
              <a:t>The topics reflect the blend of local and international concerns. </a:t>
            </a:r>
            <a:endParaRPr sz="1400">
              <a:latin typeface="Lato"/>
              <a:ea typeface="Lato"/>
              <a:cs typeface="Lato"/>
              <a:sym typeface="Lato"/>
            </a:endParaRPr>
          </a:p>
          <a:p>
            <a:pPr indent="0" lvl="0" marL="457200" rtl="0" algn="just">
              <a:lnSpc>
                <a:spcPct val="80000"/>
              </a:lnSpc>
              <a:spcBef>
                <a:spcPts val="0"/>
              </a:spcBef>
              <a:spcAft>
                <a:spcPts val="0"/>
              </a:spcAft>
              <a:buNone/>
            </a:pPr>
            <a:r>
              <a:t/>
            </a:r>
            <a:endParaRPr sz="1400">
              <a:latin typeface="Lato"/>
              <a:ea typeface="Lato"/>
              <a:cs typeface="Lato"/>
              <a:sym typeface="Lato"/>
            </a:endParaRPr>
          </a:p>
          <a:p>
            <a:pPr indent="-317500" lvl="0" marL="457200" rtl="0" algn="just">
              <a:lnSpc>
                <a:spcPct val="80000"/>
              </a:lnSpc>
              <a:spcBef>
                <a:spcPts val="0"/>
              </a:spcBef>
              <a:spcAft>
                <a:spcPts val="0"/>
              </a:spcAft>
              <a:buSzPts val="1400"/>
              <a:buFont typeface="Lato"/>
              <a:buChar char="◦"/>
            </a:pPr>
            <a:r>
              <a:rPr lang="en" sz="1400">
                <a:latin typeface="Lato"/>
                <a:ea typeface="Lato"/>
                <a:cs typeface="Lato"/>
                <a:sym typeface="Lato"/>
              </a:rPr>
              <a:t>The small size of our dataset limited the model's ability to capture a comprehensive range of topics when split into three subsets based on Sentiment.</a:t>
            </a:r>
            <a:br>
              <a:rPr lang="en" sz="1400">
                <a:latin typeface="Lato"/>
                <a:ea typeface="Lato"/>
                <a:cs typeface="Lato"/>
                <a:sym typeface="Lato"/>
              </a:rPr>
            </a:br>
            <a:endParaRPr sz="1400">
              <a:latin typeface="Lato"/>
              <a:ea typeface="Lato"/>
              <a:cs typeface="Lato"/>
              <a:sym typeface="Lato"/>
            </a:endParaRPr>
          </a:p>
          <a:p>
            <a:pPr indent="-317500" lvl="0" marL="457200" rtl="0" algn="just">
              <a:lnSpc>
                <a:spcPct val="80000"/>
              </a:lnSpc>
              <a:spcBef>
                <a:spcPts val="0"/>
              </a:spcBef>
              <a:spcAft>
                <a:spcPts val="0"/>
              </a:spcAft>
              <a:buSzPts val="1400"/>
              <a:buFont typeface="Lato"/>
              <a:buChar char="◦"/>
            </a:pPr>
            <a:r>
              <a:rPr lang="en" sz="1400">
                <a:latin typeface="Lato"/>
                <a:ea typeface="Lato"/>
                <a:cs typeface="Lato"/>
                <a:sym typeface="Lato"/>
              </a:rPr>
              <a:t>Twitter's stringent rate limits pose significant challenges for web scraping!</a:t>
            </a:r>
            <a:endParaRPr sz="1400">
              <a:latin typeface="Lato"/>
              <a:ea typeface="Lato"/>
              <a:cs typeface="Lato"/>
              <a:sym typeface="Lato"/>
            </a:endParaRPr>
          </a:p>
          <a:p>
            <a:pPr indent="0" lvl="0" marL="457200" rtl="0" algn="just">
              <a:lnSpc>
                <a:spcPct val="80000"/>
              </a:lnSpc>
              <a:spcBef>
                <a:spcPts val="0"/>
              </a:spcBef>
              <a:spcAft>
                <a:spcPts val="0"/>
              </a:spcAft>
              <a:buNone/>
            </a:pPr>
            <a:r>
              <a:t/>
            </a:r>
            <a:endParaRPr sz="1400">
              <a:latin typeface="Lato"/>
              <a:ea typeface="Lato"/>
              <a:cs typeface="Lato"/>
              <a:sym typeface="Lato"/>
            </a:endParaRPr>
          </a:p>
        </p:txBody>
      </p:sp>
      <p:sp>
        <p:nvSpPr>
          <p:cNvPr id="454" name="Google Shape;454;p59"/>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Conclusions</a:t>
            </a:r>
            <a:endParaRPr b="1">
              <a:latin typeface="Lato"/>
              <a:ea typeface="Lato"/>
              <a:cs typeface="Lato"/>
              <a:sym typeface="Lato"/>
            </a:endParaRPr>
          </a:p>
        </p:txBody>
      </p:sp>
      <p:pic>
        <p:nvPicPr>
          <p:cNvPr id="455" name="Google Shape;455;p59"/>
          <p:cNvPicPr preferRelativeResize="0"/>
          <p:nvPr/>
        </p:nvPicPr>
        <p:blipFill>
          <a:blip r:embed="rId3">
            <a:alphaModFix/>
          </a:blip>
          <a:stretch>
            <a:fillRect/>
          </a:stretch>
        </p:blipFill>
        <p:spPr>
          <a:xfrm>
            <a:off x="5862550" y="753500"/>
            <a:ext cx="2903775" cy="1536800"/>
          </a:xfrm>
          <a:prstGeom prst="rect">
            <a:avLst/>
          </a:prstGeom>
          <a:noFill/>
          <a:ln>
            <a:noFill/>
          </a:ln>
        </p:spPr>
      </p:pic>
      <p:pic>
        <p:nvPicPr>
          <p:cNvPr id="456" name="Google Shape;456;p59"/>
          <p:cNvPicPr preferRelativeResize="0"/>
          <p:nvPr/>
        </p:nvPicPr>
        <p:blipFill rotWithShape="1">
          <a:blip r:embed="rId4">
            <a:alphaModFix/>
          </a:blip>
          <a:srcRect b="0" l="0" r="3577" t="0"/>
          <a:stretch/>
        </p:blipFill>
        <p:spPr>
          <a:xfrm>
            <a:off x="5838288" y="2377625"/>
            <a:ext cx="2952300" cy="1856299"/>
          </a:xfrm>
          <a:prstGeom prst="rect">
            <a:avLst/>
          </a:prstGeom>
          <a:noFill/>
          <a:ln>
            <a:noFill/>
          </a:ln>
        </p:spPr>
      </p:pic>
      <p:sp>
        <p:nvSpPr>
          <p:cNvPr id="457" name="Google Shape;457;p59"/>
          <p:cNvSpPr txBox="1"/>
          <p:nvPr/>
        </p:nvSpPr>
        <p:spPr>
          <a:xfrm>
            <a:off x="5938750" y="4321250"/>
            <a:ext cx="2952300" cy="815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600">
                <a:solidFill>
                  <a:schemeClr val="dk1"/>
                </a:solidFill>
                <a:latin typeface="Lato"/>
                <a:ea typeface="Lato"/>
                <a:cs typeface="Lato"/>
                <a:sym typeface="Lato"/>
              </a:rPr>
              <a:t>Team </a:t>
            </a:r>
            <a:r>
              <a:rPr b="1" i="1" lang="en" sz="1600">
                <a:solidFill>
                  <a:schemeClr val="dk1"/>
                </a:solidFill>
                <a:latin typeface="Lato"/>
                <a:ea typeface="Lato"/>
                <a:cs typeface="Lato"/>
                <a:sym typeface="Lato"/>
              </a:rPr>
              <a:t>Titans</a:t>
            </a:r>
            <a:endParaRPr b="1" i="1" sz="1600">
              <a:solidFill>
                <a:schemeClr val="dk1"/>
              </a:solidFill>
              <a:latin typeface="Lato"/>
              <a:ea typeface="Lato"/>
              <a:cs typeface="Lato"/>
              <a:sym typeface="Lato"/>
            </a:endParaRPr>
          </a:p>
          <a:p>
            <a:pPr indent="0" lvl="0" marL="0" rtl="0" algn="r">
              <a:spcBef>
                <a:spcPts val="0"/>
              </a:spcBef>
              <a:spcAft>
                <a:spcPts val="0"/>
              </a:spcAft>
              <a:buNone/>
            </a:pPr>
            <a:r>
              <a:rPr lang="en" sz="900" u="sng">
                <a:solidFill>
                  <a:schemeClr val="hlink"/>
                </a:solidFill>
                <a:latin typeface="Lato"/>
                <a:ea typeface="Lato"/>
                <a:cs typeface="Lato"/>
                <a:sym typeface="Lato"/>
                <a:hlinkClick r:id="rId5"/>
              </a:rPr>
              <a:t>https://github.com/kritikagarg/titansPoliTrend</a:t>
            </a:r>
            <a:endParaRPr sz="900">
              <a:solidFill>
                <a:schemeClr val="dk1"/>
              </a:solidFill>
              <a:latin typeface="Lato"/>
              <a:ea typeface="Lato"/>
              <a:cs typeface="Lato"/>
              <a:sym typeface="Lato"/>
            </a:endParaRPr>
          </a:p>
          <a:p>
            <a:pPr indent="0" lvl="0" marL="0" rtl="0" algn="r">
              <a:spcBef>
                <a:spcPts val="0"/>
              </a:spcBef>
              <a:spcAft>
                <a:spcPts val="0"/>
              </a:spcAft>
              <a:buNone/>
            </a:pPr>
            <a:r>
              <a:t/>
            </a:r>
            <a:endParaRPr sz="1600">
              <a:solidFill>
                <a:schemeClr val="dk1"/>
              </a:solidFill>
              <a:latin typeface="Lato"/>
              <a:ea typeface="Lato"/>
              <a:cs typeface="Lato"/>
              <a:sym typeface="Lato"/>
            </a:endParaRPr>
          </a:p>
        </p:txBody>
      </p:sp>
      <p:pic>
        <p:nvPicPr>
          <p:cNvPr id="458" name="Google Shape;458;p59"/>
          <p:cNvPicPr preferRelativeResize="0"/>
          <p:nvPr/>
        </p:nvPicPr>
        <p:blipFill>
          <a:blip r:embed="rId6">
            <a:alphaModFix/>
          </a:blip>
          <a:stretch>
            <a:fillRect/>
          </a:stretch>
        </p:blipFill>
        <p:spPr>
          <a:xfrm>
            <a:off x="6440345" y="4429575"/>
            <a:ext cx="522704" cy="227475"/>
          </a:xfrm>
          <a:prstGeom prst="rect">
            <a:avLst/>
          </a:prstGeom>
          <a:noFill/>
          <a:ln>
            <a:noFill/>
          </a:ln>
        </p:spPr>
      </p:pic>
      <p:pic>
        <p:nvPicPr>
          <p:cNvPr id="459" name="Google Shape;459;p59"/>
          <p:cNvPicPr preferRelativeResize="0"/>
          <p:nvPr/>
        </p:nvPicPr>
        <p:blipFill>
          <a:blip r:embed="rId7">
            <a:alphaModFix/>
          </a:blip>
          <a:stretch>
            <a:fillRect/>
          </a:stretch>
        </p:blipFill>
        <p:spPr>
          <a:xfrm>
            <a:off x="7036825" y="4451413"/>
            <a:ext cx="678000" cy="183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1"/>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14" name="Google Shape;314;p41"/>
          <p:cNvSpPr txBox="1"/>
          <p:nvPr>
            <p:ph type="title"/>
          </p:nvPr>
        </p:nvSpPr>
        <p:spPr>
          <a:xfrm>
            <a:off x="277775" y="253350"/>
            <a:ext cx="86061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600">
                <a:latin typeface="Lato"/>
                <a:ea typeface="Lato"/>
                <a:cs typeface="Lato"/>
                <a:sym typeface="Lato"/>
              </a:rPr>
              <a:t>Approach and Tools for Conducting Social Media Analysis</a:t>
            </a:r>
            <a:endParaRPr b="1" sz="2600">
              <a:latin typeface="Lato"/>
              <a:ea typeface="Lato"/>
              <a:cs typeface="Lato"/>
              <a:sym typeface="Lato"/>
            </a:endParaRPr>
          </a:p>
        </p:txBody>
      </p:sp>
      <p:pic>
        <p:nvPicPr>
          <p:cNvPr id="315" name="Google Shape;315;p41"/>
          <p:cNvPicPr preferRelativeResize="0"/>
          <p:nvPr/>
        </p:nvPicPr>
        <p:blipFill rotWithShape="1">
          <a:blip r:embed="rId3">
            <a:alphaModFix/>
          </a:blip>
          <a:srcRect b="7413" l="1940" r="1047" t="7276"/>
          <a:stretch/>
        </p:blipFill>
        <p:spPr>
          <a:xfrm>
            <a:off x="1367575" y="1109125"/>
            <a:ext cx="6893550" cy="3208300"/>
          </a:xfrm>
          <a:prstGeom prst="rect">
            <a:avLst/>
          </a:prstGeom>
          <a:noFill/>
          <a:ln>
            <a:noFill/>
          </a:ln>
          <a:effectLst>
            <a:outerShdw blurRad="57150" rotWithShape="0" algn="bl" dir="5400000" dist="19050">
              <a:srgbClr val="000000">
                <a:alpha val="50000"/>
              </a:srgbClr>
            </a:outerShdw>
          </a:effectLst>
        </p:spPr>
      </p:pic>
      <p:sp>
        <p:nvSpPr>
          <p:cNvPr id="316" name="Google Shape;316;p41"/>
          <p:cNvSpPr txBox="1"/>
          <p:nvPr/>
        </p:nvSpPr>
        <p:spPr>
          <a:xfrm>
            <a:off x="3188900" y="4317425"/>
            <a:ext cx="5148000" cy="92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u="sng">
                <a:solidFill>
                  <a:schemeClr val="hlink"/>
                </a:solidFill>
                <a:hlinkClick r:id="rId4"/>
              </a:rPr>
              <a:t>https://pypi.org/project/selenium-wire/</a:t>
            </a:r>
            <a:endParaRPr sz="800"/>
          </a:p>
          <a:p>
            <a:pPr indent="0" lvl="0" marL="0" rtl="0" algn="r">
              <a:spcBef>
                <a:spcPts val="0"/>
              </a:spcBef>
              <a:spcAft>
                <a:spcPts val="0"/>
              </a:spcAft>
              <a:buNone/>
            </a:pPr>
            <a:r>
              <a:rPr lang="en" sz="800" u="sng">
                <a:solidFill>
                  <a:schemeClr val="hlink"/>
                </a:solidFill>
                <a:hlinkClick r:id="rId5"/>
              </a:rPr>
              <a:t>https://maartengr.github.io/BERTopic/index.html</a:t>
            </a:r>
            <a:br>
              <a:rPr lang="en" sz="800"/>
            </a:br>
            <a:r>
              <a:rPr lang="en" sz="800" u="sng">
                <a:solidFill>
                  <a:schemeClr val="hlink"/>
                </a:solidFill>
                <a:hlinkClick r:id="rId6"/>
              </a:rPr>
              <a:t>https://github.com/cjhutto/vaderSentiment</a:t>
            </a:r>
            <a:endParaRPr sz="800"/>
          </a:p>
          <a:p>
            <a:pPr indent="0" lvl="0" marL="0" rtl="0" algn="r">
              <a:spcBef>
                <a:spcPts val="0"/>
              </a:spcBef>
              <a:spcAft>
                <a:spcPts val="0"/>
              </a:spcAft>
              <a:buNone/>
            </a:pPr>
            <a:r>
              <a:t/>
            </a:r>
            <a:endParaRPr sz="800"/>
          </a:p>
          <a:p>
            <a:pPr indent="0" lvl="0" marL="0" rtl="0" algn="r">
              <a:spcBef>
                <a:spcPts val="0"/>
              </a:spcBef>
              <a:spcAft>
                <a:spcPts val="0"/>
              </a:spcAft>
              <a:buNone/>
            </a:pPr>
            <a:r>
              <a:t/>
            </a:r>
            <a:endParaRPr sz="800"/>
          </a:p>
          <a:p>
            <a:pPr indent="0" lvl="0" marL="0" rtl="0" algn="r">
              <a:spcBef>
                <a:spcPts val="0"/>
              </a:spcBef>
              <a:spcAft>
                <a:spcPts val="0"/>
              </a:spcAft>
              <a:buNone/>
            </a:pPr>
            <a:r>
              <a:t/>
            </a:r>
            <a:endParaRPr sz="800"/>
          </a:p>
        </p:txBody>
      </p:sp>
      <p:pic>
        <p:nvPicPr>
          <p:cNvPr id="317" name="Google Shape;317;p41"/>
          <p:cNvPicPr preferRelativeResize="0"/>
          <p:nvPr/>
        </p:nvPicPr>
        <p:blipFill>
          <a:blip r:embed="rId7">
            <a:alphaModFix/>
          </a:blip>
          <a:stretch>
            <a:fillRect/>
          </a:stretch>
        </p:blipFill>
        <p:spPr>
          <a:xfrm>
            <a:off x="6751850" y="3113000"/>
            <a:ext cx="1403975" cy="789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2"/>
          <p:cNvSpPr/>
          <p:nvPr/>
        </p:nvSpPr>
        <p:spPr>
          <a:xfrm>
            <a:off x="5095025" y="1157350"/>
            <a:ext cx="3508500" cy="36117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23" name="Google Shape;323;p42"/>
          <p:cNvSpPr txBox="1"/>
          <p:nvPr>
            <p:ph idx="12" type="sldNum"/>
          </p:nvPr>
        </p:nvSpPr>
        <p:spPr>
          <a:xfrm>
            <a:off x="7984875" y="44698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24" name="Google Shape;324;p42"/>
          <p:cNvSpPr txBox="1"/>
          <p:nvPr>
            <p:ph type="title"/>
          </p:nvPr>
        </p:nvSpPr>
        <p:spPr>
          <a:xfrm>
            <a:off x="278550" y="1771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500">
                <a:latin typeface="Lato"/>
                <a:ea typeface="Lato"/>
                <a:cs typeface="Lato"/>
                <a:sym typeface="Lato"/>
              </a:rPr>
              <a:t>Extracting the Tweet ID, Username, Text, and </a:t>
            </a:r>
            <a:r>
              <a:rPr b="1" lang="en" sz="2500">
                <a:latin typeface="Lato"/>
                <a:ea typeface="Lato"/>
                <a:cs typeface="Lato"/>
                <a:sym typeface="Lato"/>
              </a:rPr>
              <a:t>Engagement</a:t>
            </a:r>
            <a:endParaRPr b="1" sz="2600">
              <a:latin typeface="Lato"/>
              <a:ea typeface="Lato"/>
              <a:cs typeface="Lato"/>
              <a:sym typeface="Lato"/>
            </a:endParaRPr>
          </a:p>
        </p:txBody>
      </p:sp>
      <p:pic>
        <p:nvPicPr>
          <p:cNvPr id="325" name="Google Shape;325;p42"/>
          <p:cNvPicPr preferRelativeResize="0"/>
          <p:nvPr/>
        </p:nvPicPr>
        <p:blipFill>
          <a:blip r:embed="rId3">
            <a:alphaModFix/>
          </a:blip>
          <a:stretch>
            <a:fillRect/>
          </a:stretch>
        </p:blipFill>
        <p:spPr>
          <a:xfrm>
            <a:off x="7811375" y="4095525"/>
            <a:ext cx="446851" cy="446851"/>
          </a:xfrm>
          <a:prstGeom prst="rect">
            <a:avLst/>
          </a:prstGeom>
          <a:noFill/>
          <a:ln>
            <a:noFill/>
          </a:ln>
        </p:spPr>
      </p:pic>
      <p:sp>
        <p:nvSpPr>
          <p:cNvPr id="326" name="Google Shape;326;p42"/>
          <p:cNvSpPr/>
          <p:nvPr/>
        </p:nvSpPr>
        <p:spPr>
          <a:xfrm>
            <a:off x="823050" y="1529400"/>
            <a:ext cx="297000" cy="1110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27" name="Google Shape;327;p42"/>
          <p:cNvSpPr/>
          <p:nvPr/>
        </p:nvSpPr>
        <p:spPr>
          <a:xfrm>
            <a:off x="864325" y="1734775"/>
            <a:ext cx="297000" cy="1110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pic>
        <p:nvPicPr>
          <p:cNvPr id="328" name="Google Shape;328;p42"/>
          <p:cNvPicPr preferRelativeResize="0"/>
          <p:nvPr/>
        </p:nvPicPr>
        <p:blipFill rotWithShape="1">
          <a:blip r:embed="rId4">
            <a:alphaModFix/>
          </a:blip>
          <a:srcRect b="56051" l="0" r="0" t="0"/>
          <a:stretch/>
        </p:blipFill>
        <p:spPr>
          <a:xfrm>
            <a:off x="593525" y="1106425"/>
            <a:ext cx="4106576" cy="1686425"/>
          </a:xfrm>
          <a:prstGeom prst="rect">
            <a:avLst/>
          </a:prstGeom>
          <a:noFill/>
          <a:ln>
            <a:noFill/>
          </a:ln>
        </p:spPr>
      </p:pic>
      <p:sp>
        <p:nvSpPr>
          <p:cNvPr id="329" name="Google Shape;329;p42"/>
          <p:cNvSpPr txBox="1"/>
          <p:nvPr/>
        </p:nvSpPr>
        <p:spPr>
          <a:xfrm>
            <a:off x="4340400" y="1147150"/>
            <a:ext cx="5032200" cy="3755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800">
                <a:solidFill>
                  <a:schemeClr val="dk1"/>
                </a:solidFill>
                <a:latin typeface="Avenir"/>
                <a:ea typeface="Avenir"/>
                <a:cs typeface="Avenir"/>
                <a:sym typeface="Avenir"/>
              </a:rPr>
              <a:t>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"content": {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"itemContent": {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"tweet_results":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"result":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"__typename": "Tweet",</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a:t>
            </a:r>
            <a:r>
              <a:rPr lang="en" sz="800">
                <a:solidFill>
                  <a:schemeClr val="dk1"/>
                </a:solidFill>
                <a:highlight>
                  <a:srgbClr val="FCE5CD"/>
                </a:highlight>
                <a:latin typeface="Avenir"/>
                <a:ea typeface="Avenir"/>
                <a:cs typeface="Avenir"/>
                <a:sym typeface="Avenir"/>
              </a:rPr>
              <a:t>"rest_id": "1852069852330234076",</a:t>
            </a:r>
            <a:endParaRPr sz="800">
              <a:solidFill>
                <a:schemeClr val="dk1"/>
              </a:solidFill>
              <a:highlight>
                <a:srgbClr val="FCE5CD"/>
              </a:highlight>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"core":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"user_results":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"result":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"__typename": "User",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"legacy": {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a:t>
            </a:r>
            <a:r>
              <a:rPr lang="en" sz="800">
                <a:solidFill>
                  <a:schemeClr val="dk1"/>
                </a:solidFill>
                <a:highlight>
                  <a:srgbClr val="FCE5CD"/>
                </a:highlight>
                <a:latin typeface="Avenir"/>
                <a:ea typeface="Avenir"/>
                <a:cs typeface="Avenir"/>
                <a:sym typeface="Avenir"/>
              </a:rPr>
              <a:t>"screen_name": "luckyvalpal" </a:t>
            </a:r>
            <a:r>
              <a:rPr lang="en" sz="800">
                <a:solidFill>
                  <a:schemeClr val="dk1"/>
                </a:solidFill>
                <a:latin typeface="Avenir"/>
                <a:ea typeface="Avenir"/>
                <a:cs typeface="Avenir"/>
                <a:sym typeface="Avenir"/>
              </a:rPr>
              <a:t> ...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"legacy": { ...                                                        </a:t>
            </a:r>
            <a:endParaRPr sz="800">
              <a:solidFill>
                <a:schemeClr val="dk1"/>
              </a:solidFill>
              <a:latin typeface="Avenir"/>
              <a:ea typeface="Avenir"/>
              <a:cs typeface="Avenir"/>
              <a:sym typeface="Avenir"/>
            </a:endParaRPr>
          </a:p>
          <a:p>
            <a:pPr indent="0" lvl="0" marL="914400" rtl="0" algn="l">
              <a:spcBef>
                <a:spcPts val="0"/>
              </a:spcBef>
              <a:spcAft>
                <a:spcPts val="0"/>
              </a:spcAft>
              <a:buNone/>
            </a:pPr>
            <a:r>
              <a:rPr lang="en" sz="800">
                <a:solidFill>
                  <a:schemeClr val="dk1"/>
                </a:solidFill>
                <a:latin typeface="Avenir"/>
                <a:ea typeface="Avenir"/>
                <a:cs typeface="Avenir"/>
                <a:sym typeface="Avenir"/>
              </a:rPr>
              <a:t>                       </a:t>
            </a:r>
            <a:r>
              <a:rPr lang="en" sz="800">
                <a:solidFill>
                  <a:schemeClr val="dk1"/>
                </a:solidFill>
                <a:highlight>
                  <a:srgbClr val="D9EAD3"/>
                </a:highlight>
                <a:latin typeface="Avenir"/>
                <a:ea typeface="Avenir"/>
                <a:cs typeface="Avenir"/>
                <a:sym typeface="Avenir"/>
              </a:rPr>
              <a:t>"favorite_count": 3,</a:t>
            </a:r>
            <a:endParaRPr sz="800">
              <a:solidFill>
                <a:schemeClr val="dk1"/>
              </a:solidFill>
              <a:highlight>
                <a:srgbClr val="D9EAD3"/>
              </a:highlight>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"favorited": false,</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a:t>
            </a:r>
            <a:r>
              <a:rPr lang="en" sz="800">
                <a:solidFill>
                  <a:schemeClr val="dk1"/>
                </a:solidFill>
                <a:highlight>
                  <a:srgbClr val="FCE5CD"/>
                </a:highlight>
                <a:latin typeface="Avenir"/>
                <a:ea typeface="Avenir"/>
                <a:cs typeface="Avenir"/>
                <a:sym typeface="Avenir"/>
              </a:rPr>
              <a:t>"full_text": "I was taken away in handcuffs for </a:t>
            </a:r>
            <a:endParaRPr sz="800">
              <a:solidFill>
                <a:schemeClr val="dk1"/>
              </a:solidFill>
              <a:highlight>
                <a:srgbClr val="FCE5CD"/>
              </a:highlight>
              <a:latin typeface="Avenir"/>
              <a:ea typeface="Avenir"/>
              <a:cs typeface="Avenir"/>
              <a:sym typeface="Avenir"/>
            </a:endParaRPr>
          </a:p>
          <a:p>
            <a:pPr indent="0" lvl="0" marL="1371600" rtl="0" algn="l">
              <a:spcBef>
                <a:spcPts val="0"/>
              </a:spcBef>
              <a:spcAft>
                <a:spcPts val="0"/>
              </a:spcAft>
              <a:buNone/>
            </a:pPr>
            <a:r>
              <a:rPr lang="en" sz="800">
                <a:solidFill>
                  <a:schemeClr val="dk1"/>
                </a:solidFill>
                <a:highlight>
                  <a:srgbClr val="FCE5CD"/>
                </a:highlight>
                <a:latin typeface="Avenir"/>
                <a:ea typeface="Avenir"/>
                <a:cs typeface="Avenir"/>
                <a:sym typeface="Avenir"/>
              </a:rPr>
              <a:t>           asking people to stay in line and \uD83D\uDDF3️.  </a:t>
            </a:r>
            <a:endParaRPr sz="800">
              <a:solidFill>
                <a:schemeClr val="dk1"/>
              </a:solidFill>
              <a:highlight>
                <a:srgbClr val="FCE5CD"/>
              </a:highlight>
              <a:latin typeface="Avenir"/>
              <a:ea typeface="Avenir"/>
              <a:cs typeface="Avenir"/>
              <a:sym typeface="Avenir"/>
            </a:endParaRPr>
          </a:p>
          <a:p>
            <a:pPr indent="0" lvl="0" marL="1371600" rtl="0" algn="l">
              <a:spcBef>
                <a:spcPts val="0"/>
              </a:spcBef>
              <a:spcAft>
                <a:spcPts val="0"/>
              </a:spcAft>
              <a:buNone/>
            </a:pPr>
            <a:r>
              <a:rPr lang="en" sz="800">
                <a:solidFill>
                  <a:schemeClr val="dk1"/>
                </a:solidFill>
                <a:highlight>
                  <a:srgbClr val="FCE5CD"/>
                </a:highlight>
                <a:latin typeface="Avenir"/>
                <a:ea typeface="Avenir"/>
                <a:cs typeface="Avenir"/>
                <a:sym typeface="Avenir"/>
              </a:rPr>
              <a:t>           YOUR RIGHTS WILL BE VIOLATED NEXT.  A     </a:t>
            </a:r>
            <a:endParaRPr sz="800">
              <a:solidFill>
                <a:schemeClr val="dk1"/>
              </a:solidFill>
              <a:highlight>
                <a:srgbClr val="FCE5CD"/>
              </a:highlight>
              <a:latin typeface="Avenir"/>
              <a:ea typeface="Avenir"/>
              <a:cs typeface="Avenir"/>
              <a:sym typeface="Avenir"/>
            </a:endParaRPr>
          </a:p>
          <a:p>
            <a:pPr indent="0" lvl="0" marL="1371600" rtl="0" algn="l">
              <a:spcBef>
                <a:spcPts val="0"/>
              </a:spcBef>
              <a:spcAft>
                <a:spcPts val="0"/>
              </a:spcAft>
              <a:buNone/>
            </a:pPr>
            <a:r>
              <a:rPr lang="en" sz="800">
                <a:solidFill>
                  <a:schemeClr val="dk1"/>
                </a:solidFill>
                <a:highlight>
                  <a:srgbClr val="FCE5CD"/>
                </a:highlight>
                <a:latin typeface="Avenir"/>
                <a:ea typeface="Avenir"/>
                <a:cs typeface="Avenir"/>
                <a:sym typeface="Avenir"/>
              </a:rPr>
              <a:t>          \uD83D\uDDF3️ for #Trump is a vote to protect our </a:t>
            </a:r>
            <a:endParaRPr sz="800">
              <a:solidFill>
                <a:schemeClr val="dk1"/>
              </a:solidFill>
              <a:highlight>
                <a:srgbClr val="FCE5CD"/>
              </a:highlight>
              <a:latin typeface="Avenir"/>
              <a:ea typeface="Avenir"/>
              <a:cs typeface="Avenir"/>
              <a:sym typeface="Avenir"/>
            </a:endParaRPr>
          </a:p>
          <a:p>
            <a:pPr indent="0" lvl="0" marL="1371600" rtl="0" algn="l">
              <a:spcBef>
                <a:spcPts val="0"/>
              </a:spcBef>
              <a:spcAft>
                <a:spcPts val="0"/>
              </a:spcAft>
              <a:buNone/>
            </a:pPr>
            <a:r>
              <a:rPr lang="en" sz="800">
                <a:solidFill>
                  <a:schemeClr val="dk1"/>
                </a:solidFill>
                <a:highlight>
                  <a:srgbClr val="FCE5CD"/>
                </a:highlight>
                <a:latin typeface="Avenir"/>
                <a:ea typeface="Avenir"/>
                <a:cs typeface="Avenir"/>
                <a:sym typeface="Avenir"/>
              </a:rPr>
              <a:t>          constitutional rights.  #SwampTheVote #Pennsylvania</a:t>
            </a:r>
            <a:endParaRPr sz="800">
              <a:solidFill>
                <a:schemeClr val="dk1"/>
              </a:solidFill>
              <a:highlight>
                <a:srgbClr val="FCE5CD"/>
              </a:highlight>
              <a:latin typeface="Avenir"/>
              <a:ea typeface="Avenir"/>
              <a:cs typeface="Avenir"/>
              <a:sym typeface="Avenir"/>
            </a:endParaRPr>
          </a:p>
          <a:p>
            <a:pPr indent="0" lvl="0" marL="1371600" rtl="0" algn="l">
              <a:spcBef>
                <a:spcPts val="0"/>
              </a:spcBef>
              <a:spcAft>
                <a:spcPts val="0"/>
              </a:spcAft>
              <a:buNone/>
            </a:pPr>
            <a:r>
              <a:rPr lang="en" sz="800">
                <a:solidFill>
                  <a:schemeClr val="dk1"/>
                </a:solidFill>
                <a:highlight>
                  <a:srgbClr val="FCE5CD"/>
                </a:highlight>
                <a:latin typeface="Avenir"/>
                <a:ea typeface="Avenir"/>
                <a:cs typeface="Avenir"/>
                <a:sym typeface="Avenir"/>
              </a:rPr>
              <a:t>          #MomsforTrump #MAGA",</a:t>
            </a:r>
            <a:endParaRPr sz="800">
              <a:solidFill>
                <a:schemeClr val="dk1"/>
              </a:solidFill>
              <a:highlight>
                <a:srgbClr val="FCE5CD"/>
              </a:highlight>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"is_quote_status": false,</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"lang": "en",</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a:t>
            </a:r>
            <a:r>
              <a:rPr lang="en" sz="800">
                <a:solidFill>
                  <a:schemeClr val="dk1"/>
                </a:solidFill>
                <a:highlight>
                  <a:srgbClr val="D9EAD3"/>
                </a:highlight>
                <a:latin typeface="Avenir"/>
                <a:ea typeface="Avenir"/>
                <a:cs typeface="Avenir"/>
                <a:sym typeface="Avenir"/>
              </a:rPr>
              <a:t>"quote_count": 0,</a:t>
            </a:r>
            <a:endParaRPr sz="800">
              <a:solidFill>
                <a:schemeClr val="dk1"/>
              </a:solidFill>
              <a:highlight>
                <a:srgbClr val="D9EAD3"/>
              </a:highlight>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a:t>
            </a:r>
            <a:r>
              <a:rPr lang="en" sz="800">
                <a:solidFill>
                  <a:schemeClr val="dk1"/>
                </a:solidFill>
                <a:highlight>
                  <a:srgbClr val="D9EAD3"/>
                </a:highlight>
                <a:latin typeface="Avenir"/>
                <a:ea typeface="Avenir"/>
                <a:cs typeface="Avenir"/>
                <a:sym typeface="Avenir"/>
              </a:rPr>
              <a:t>"reply_count": 0,</a:t>
            </a:r>
            <a:endParaRPr sz="800">
              <a:solidFill>
                <a:schemeClr val="dk1"/>
              </a:solidFill>
              <a:highlight>
                <a:srgbClr val="D9EAD3"/>
              </a:highlight>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a:t>
            </a:r>
            <a:r>
              <a:rPr lang="en" sz="800">
                <a:solidFill>
                  <a:schemeClr val="dk1"/>
                </a:solidFill>
                <a:highlight>
                  <a:srgbClr val="D9EAD3"/>
                </a:highlight>
                <a:latin typeface="Avenir"/>
                <a:ea typeface="Avenir"/>
                <a:cs typeface="Avenir"/>
                <a:sym typeface="Avenir"/>
              </a:rPr>
              <a:t>"retweet_count": 0 .</a:t>
            </a:r>
            <a:r>
              <a:rPr lang="en" sz="800">
                <a:solidFill>
                  <a:schemeClr val="dk1"/>
                </a:solidFill>
                <a:latin typeface="Avenir"/>
                <a:ea typeface="Avenir"/>
                <a:cs typeface="Avenir"/>
                <a:sym typeface="Avenir"/>
              </a:rPr>
              <a:t>..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a:t>
            </a:r>
            <a:endParaRPr sz="800">
              <a:solidFill>
                <a:schemeClr val="dk1"/>
              </a:solidFill>
              <a:latin typeface="Avenir"/>
              <a:ea typeface="Avenir"/>
              <a:cs typeface="Avenir"/>
              <a:sym typeface="Avenir"/>
            </a:endParaRPr>
          </a:p>
          <a:p>
            <a:pPr indent="0" lvl="0" marL="0" rtl="0" algn="l">
              <a:spcBef>
                <a:spcPts val="0"/>
              </a:spcBef>
              <a:spcAft>
                <a:spcPts val="0"/>
              </a:spcAft>
              <a:buNone/>
            </a:pPr>
            <a:r>
              <a:t/>
            </a:r>
            <a:endParaRPr sz="800">
              <a:solidFill>
                <a:schemeClr val="dk1"/>
              </a:solidFill>
              <a:latin typeface="Avenir"/>
              <a:ea typeface="Avenir"/>
              <a:cs typeface="Avenir"/>
              <a:sym typeface="Avenir"/>
            </a:endParaRPr>
          </a:p>
        </p:txBody>
      </p:sp>
      <p:sp>
        <p:nvSpPr>
          <p:cNvPr id="330" name="Google Shape;330;p42"/>
          <p:cNvSpPr/>
          <p:nvPr/>
        </p:nvSpPr>
        <p:spPr>
          <a:xfrm>
            <a:off x="1007225" y="1889775"/>
            <a:ext cx="2262300" cy="5454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31" name="Google Shape;331;p42"/>
          <p:cNvSpPr/>
          <p:nvPr/>
        </p:nvSpPr>
        <p:spPr>
          <a:xfrm>
            <a:off x="1473925" y="1734775"/>
            <a:ext cx="297000" cy="1110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32" name="Google Shape;332;p42"/>
          <p:cNvSpPr/>
          <p:nvPr/>
        </p:nvSpPr>
        <p:spPr>
          <a:xfrm>
            <a:off x="1342175" y="1324025"/>
            <a:ext cx="1389000" cy="11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33" name="Google Shape;333;p42"/>
          <p:cNvSpPr/>
          <p:nvPr/>
        </p:nvSpPr>
        <p:spPr>
          <a:xfrm>
            <a:off x="1432650" y="1529400"/>
            <a:ext cx="297000" cy="1110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cxnSp>
        <p:nvCxnSpPr>
          <p:cNvPr id="334" name="Google Shape;334;p42"/>
          <p:cNvCxnSpPr/>
          <p:nvPr/>
        </p:nvCxnSpPr>
        <p:spPr>
          <a:xfrm>
            <a:off x="3269525" y="2162475"/>
            <a:ext cx="1851000" cy="375900"/>
          </a:xfrm>
          <a:prstGeom prst="straightConnector1">
            <a:avLst/>
          </a:prstGeom>
          <a:noFill/>
          <a:ln cap="flat" cmpd="sng" w="38100">
            <a:solidFill>
              <a:srgbClr val="FF9900"/>
            </a:solidFill>
            <a:prstDash val="solid"/>
            <a:round/>
            <a:headEnd len="med" w="med" type="none"/>
            <a:tailEnd len="med" w="med" type="triangle"/>
          </a:ln>
        </p:spPr>
      </p:cxnSp>
      <p:graphicFrame>
        <p:nvGraphicFramePr>
          <p:cNvPr id="335" name="Google Shape;335;p42"/>
          <p:cNvGraphicFramePr/>
          <p:nvPr/>
        </p:nvGraphicFramePr>
        <p:xfrm>
          <a:off x="1232400" y="2992150"/>
          <a:ext cx="3000000" cy="3000000"/>
        </p:xfrm>
        <a:graphic>
          <a:graphicData uri="http://schemas.openxmlformats.org/drawingml/2006/table">
            <a:tbl>
              <a:tblPr>
                <a:noFill/>
                <a:tableStyleId>{42F385DE-C643-4A29-9742-19C379407127}</a:tableStyleId>
              </a:tblPr>
              <a:tblGrid>
                <a:gridCol w="874625"/>
                <a:gridCol w="1732875"/>
              </a:tblGrid>
              <a:tr h="356175">
                <a:tc>
                  <a:txBody>
                    <a:bodyPr/>
                    <a:lstStyle/>
                    <a:p>
                      <a:pPr indent="0" lvl="0" marL="0" rtl="0" algn="l">
                        <a:lnSpc>
                          <a:spcPct val="80000"/>
                        </a:lnSpc>
                        <a:spcBef>
                          <a:spcPts val="0"/>
                        </a:spcBef>
                        <a:spcAft>
                          <a:spcPts val="0"/>
                        </a:spcAft>
                        <a:buNone/>
                      </a:pPr>
                      <a:r>
                        <a:rPr lang="en" sz="1300">
                          <a:solidFill>
                            <a:schemeClr val="dk1"/>
                          </a:solidFill>
                        </a:rPr>
                        <a:t>#donald</a:t>
                      </a:r>
                      <a:endParaRPr sz="1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lnSpc>
                          <a:spcPct val="80000"/>
                        </a:lnSpc>
                        <a:spcBef>
                          <a:spcPts val="0"/>
                        </a:spcBef>
                        <a:spcAft>
                          <a:spcPts val="0"/>
                        </a:spcAft>
                        <a:buNone/>
                      </a:pPr>
                      <a:r>
                        <a:rPr lang="en" sz="1300">
                          <a:solidFill>
                            <a:schemeClr val="dk1"/>
                          </a:solidFill>
                        </a:rPr>
                        <a:t>#presidentialelection</a:t>
                      </a:r>
                      <a:endParaRPr sz="1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6175">
                <a:tc>
                  <a:txBody>
                    <a:bodyPr/>
                    <a:lstStyle/>
                    <a:p>
                      <a:pPr indent="0" lvl="0" marL="0" rtl="0" algn="l">
                        <a:lnSpc>
                          <a:spcPct val="80000"/>
                        </a:lnSpc>
                        <a:spcBef>
                          <a:spcPts val="0"/>
                        </a:spcBef>
                        <a:spcAft>
                          <a:spcPts val="0"/>
                        </a:spcAft>
                        <a:buNone/>
                      </a:pPr>
                      <a:r>
                        <a:rPr lang="en" sz="1300">
                          <a:solidFill>
                            <a:schemeClr val="dk1"/>
                          </a:solidFill>
                        </a:rPr>
                        <a:t>#trump</a:t>
                      </a:r>
                      <a:endParaRPr sz="1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lnSpc>
                          <a:spcPct val="80000"/>
                        </a:lnSpc>
                        <a:spcBef>
                          <a:spcPts val="0"/>
                        </a:spcBef>
                        <a:spcAft>
                          <a:spcPts val="0"/>
                        </a:spcAft>
                        <a:buNone/>
                      </a:pPr>
                      <a:r>
                        <a:rPr lang="en" sz="1300">
                          <a:solidFill>
                            <a:schemeClr val="dk1"/>
                          </a:solidFill>
                        </a:rPr>
                        <a:t>#pennsylvania</a:t>
                      </a:r>
                      <a:endParaRPr sz="1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6175">
                <a:tc>
                  <a:txBody>
                    <a:bodyPr/>
                    <a:lstStyle/>
                    <a:p>
                      <a:pPr indent="0" lvl="0" marL="0" rtl="0" algn="l">
                        <a:lnSpc>
                          <a:spcPct val="80000"/>
                        </a:lnSpc>
                        <a:spcBef>
                          <a:spcPts val="0"/>
                        </a:spcBef>
                        <a:spcAft>
                          <a:spcPts val="0"/>
                        </a:spcAft>
                        <a:buNone/>
                      </a:pPr>
                      <a:r>
                        <a:rPr lang="en" sz="1300">
                          <a:solidFill>
                            <a:schemeClr val="dk1"/>
                          </a:solidFill>
                        </a:rPr>
                        <a:t>#kamala</a:t>
                      </a:r>
                      <a:endParaRPr sz="1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lnSpc>
                          <a:spcPct val="80000"/>
                        </a:lnSpc>
                        <a:spcBef>
                          <a:spcPts val="0"/>
                        </a:spcBef>
                        <a:spcAft>
                          <a:spcPts val="0"/>
                        </a:spcAft>
                        <a:buNone/>
                      </a:pPr>
                      <a:r>
                        <a:rPr lang="en" sz="1300">
                          <a:solidFill>
                            <a:schemeClr val="dk1"/>
                          </a:solidFill>
                        </a:rPr>
                        <a:t>#russia</a:t>
                      </a:r>
                      <a:endParaRPr sz="1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6175">
                <a:tc>
                  <a:txBody>
                    <a:bodyPr/>
                    <a:lstStyle/>
                    <a:p>
                      <a:pPr indent="0" lvl="0" marL="0" rtl="0" algn="l">
                        <a:lnSpc>
                          <a:spcPct val="80000"/>
                        </a:lnSpc>
                        <a:spcBef>
                          <a:spcPts val="0"/>
                        </a:spcBef>
                        <a:spcAft>
                          <a:spcPts val="0"/>
                        </a:spcAft>
                        <a:buNone/>
                      </a:pPr>
                      <a:r>
                        <a:rPr lang="en" sz="1300">
                          <a:solidFill>
                            <a:schemeClr val="dk1"/>
                          </a:solidFill>
                        </a:rPr>
                        <a:t>#harris</a:t>
                      </a:r>
                      <a:endParaRPr sz="1300">
                        <a:solidFill>
                          <a:schemeClr val="dk1"/>
                        </a:solidFill>
                      </a:endParaRPr>
                    </a:p>
                  </a:txBody>
                  <a:tcPr marT="91425" marB="91425" marR="91425" marL="91425"/>
                </a:tc>
                <a:tc>
                  <a:txBody>
                    <a:bodyPr/>
                    <a:lstStyle/>
                    <a:p>
                      <a:pPr indent="0" lvl="0" marL="0" rtl="0" algn="l">
                        <a:lnSpc>
                          <a:spcPct val="80000"/>
                        </a:lnSpc>
                        <a:spcBef>
                          <a:spcPts val="0"/>
                        </a:spcBef>
                        <a:spcAft>
                          <a:spcPts val="0"/>
                        </a:spcAft>
                        <a:buNone/>
                      </a:pPr>
                      <a:r>
                        <a:t/>
                      </a:r>
                      <a:endParaRPr sz="1300">
                        <a:solidFill>
                          <a:schemeClr val="dk1"/>
                        </a:solidFill>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336" name="Google Shape;336;p42"/>
          <p:cNvSpPr txBox="1"/>
          <p:nvPr/>
        </p:nvSpPr>
        <p:spPr>
          <a:xfrm>
            <a:off x="638375" y="4441625"/>
            <a:ext cx="399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https://ritetag.com/best-hashtags-for/election</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43"/>
          <p:cNvPicPr preferRelativeResize="0"/>
          <p:nvPr/>
        </p:nvPicPr>
        <p:blipFill>
          <a:blip r:embed="rId3">
            <a:alphaModFix/>
          </a:blip>
          <a:stretch>
            <a:fillRect/>
          </a:stretch>
        </p:blipFill>
        <p:spPr>
          <a:xfrm>
            <a:off x="532850" y="1631408"/>
            <a:ext cx="4859402" cy="2328842"/>
          </a:xfrm>
          <a:prstGeom prst="rect">
            <a:avLst/>
          </a:prstGeom>
          <a:noFill/>
          <a:ln>
            <a:noFill/>
          </a:ln>
          <a:effectLst>
            <a:outerShdw blurRad="57150" rotWithShape="0" algn="bl" dir="5400000" dist="19050">
              <a:srgbClr val="000000">
                <a:alpha val="50000"/>
              </a:srgbClr>
            </a:outerShdw>
          </a:effectLst>
        </p:spPr>
      </p:pic>
      <p:sp>
        <p:nvSpPr>
          <p:cNvPr id="342" name="Google Shape;342;p43"/>
          <p:cNvSpPr txBox="1"/>
          <p:nvPr>
            <p:ph type="title"/>
          </p:nvPr>
        </p:nvSpPr>
        <p:spPr>
          <a:xfrm>
            <a:off x="278550" y="2533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400">
                <a:latin typeface="Lato"/>
                <a:ea typeface="Lato"/>
                <a:cs typeface="Lato"/>
                <a:sym typeface="Lato"/>
              </a:rPr>
              <a:t>The Limited Dataset Reflects Challenges Encountered </a:t>
            </a:r>
            <a:endParaRPr b="1" sz="2400">
              <a:latin typeface="Lato"/>
              <a:ea typeface="Lato"/>
              <a:cs typeface="Lato"/>
              <a:sym typeface="Lato"/>
            </a:endParaRPr>
          </a:p>
          <a:p>
            <a:pPr indent="0" lvl="0" marL="0" rtl="0" algn="ctr">
              <a:spcBef>
                <a:spcPts val="0"/>
              </a:spcBef>
              <a:spcAft>
                <a:spcPts val="0"/>
              </a:spcAft>
              <a:buNone/>
            </a:pPr>
            <a:r>
              <a:rPr b="1" lang="en" sz="2400">
                <a:latin typeface="Lato"/>
                <a:ea typeface="Lato"/>
                <a:cs typeface="Lato"/>
                <a:sym typeface="Lato"/>
              </a:rPr>
              <a:t>During Web Scraping</a:t>
            </a:r>
            <a:endParaRPr b="1" sz="2400">
              <a:latin typeface="Lato"/>
              <a:ea typeface="Lato"/>
              <a:cs typeface="Lato"/>
              <a:sym typeface="Lato"/>
            </a:endParaRPr>
          </a:p>
        </p:txBody>
      </p:sp>
      <p:pic>
        <p:nvPicPr>
          <p:cNvPr id="343" name="Google Shape;343;p43"/>
          <p:cNvPicPr preferRelativeResize="0"/>
          <p:nvPr/>
        </p:nvPicPr>
        <p:blipFill>
          <a:blip r:embed="rId4">
            <a:alphaModFix/>
          </a:blip>
          <a:stretch>
            <a:fillRect/>
          </a:stretch>
        </p:blipFill>
        <p:spPr>
          <a:xfrm>
            <a:off x="5585775" y="2562506"/>
            <a:ext cx="2169167" cy="2126944"/>
          </a:xfrm>
          <a:prstGeom prst="rect">
            <a:avLst/>
          </a:prstGeom>
          <a:noFill/>
          <a:ln>
            <a:noFill/>
          </a:ln>
        </p:spPr>
      </p:pic>
      <p:pic>
        <p:nvPicPr>
          <p:cNvPr id="344" name="Google Shape;344;p43"/>
          <p:cNvPicPr preferRelativeResize="0"/>
          <p:nvPr/>
        </p:nvPicPr>
        <p:blipFill>
          <a:blip r:embed="rId5">
            <a:alphaModFix/>
          </a:blip>
          <a:stretch>
            <a:fillRect/>
          </a:stretch>
        </p:blipFill>
        <p:spPr>
          <a:xfrm>
            <a:off x="6580809" y="1087725"/>
            <a:ext cx="2169167" cy="212695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4"/>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 Trending Topics Among the Public</a:t>
            </a:r>
            <a:endParaRPr b="1">
              <a:latin typeface="Lato"/>
              <a:ea typeface="Lato"/>
              <a:cs typeface="Lato"/>
              <a:sym typeface="Lato"/>
            </a:endParaRPr>
          </a:p>
        </p:txBody>
      </p:sp>
      <p:pic>
        <p:nvPicPr>
          <p:cNvPr id="350" name="Google Shape;350;p44"/>
          <p:cNvPicPr preferRelativeResize="0"/>
          <p:nvPr/>
        </p:nvPicPr>
        <p:blipFill rotWithShape="1">
          <a:blip r:embed="rId3">
            <a:alphaModFix/>
          </a:blip>
          <a:srcRect b="10866" l="14586" r="12040" t="11626"/>
          <a:stretch/>
        </p:blipFill>
        <p:spPr>
          <a:xfrm>
            <a:off x="1562550" y="1213000"/>
            <a:ext cx="6018899" cy="33512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5"/>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Counting Votes or Memecoins?</a:t>
            </a:r>
            <a:endParaRPr b="1">
              <a:latin typeface="Lato"/>
              <a:ea typeface="Lato"/>
              <a:cs typeface="Lato"/>
              <a:sym typeface="Lato"/>
            </a:endParaRPr>
          </a:p>
        </p:txBody>
      </p:sp>
      <p:pic>
        <p:nvPicPr>
          <p:cNvPr id="356" name="Google Shape;356;p45"/>
          <p:cNvPicPr preferRelativeResize="0"/>
          <p:nvPr/>
        </p:nvPicPr>
        <p:blipFill>
          <a:blip r:embed="rId3">
            <a:alphaModFix/>
          </a:blip>
          <a:stretch>
            <a:fillRect/>
          </a:stretch>
        </p:blipFill>
        <p:spPr>
          <a:xfrm>
            <a:off x="697875" y="1202925"/>
            <a:ext cx="4466951" cy="3053376"/>
          </a:xfrm>
          <a:prstGeom prst="rect">
            <a:avLst/>
          </a:prstGeom>
          <a:noFill/>
          <a:ln>
            <a:noFill/>
          </a:ln>
          <a:effectLst>
            <a:outerShdw blurRad="57150" rotWithShape="0" algn="bl" dir="5400000" dist="19050">
              <a:srgbClr val="000000">
                <a:alpha val="50000"/>
              </a:srgbClr>
            </a:outerShdw>
          </a:effectLst>
        </p:spPr>
      </p:pic>
      <p:sp>
        <p:nvSpPr>
          <p:cNvPr id="357" name="Google Shape;357;p45"/>
          <p:cNvSpPr txBox="1"/>
          <p:nvPr/>
        </p:nvSpPr>
        <p:spPr>
          <a:xfrm>
            <a:off x="5367575" y="1313300"/>
            <a:ext cx="2903700" cy="2943000"/>
          </a:xfrm>
          <a:prstGeom prst="rect">
            <a:avLst/>
          </a:prstGeom>
          <a:noFill/>
          <a:ln>
            <a:noFill/>
          </a:ln>
        </p:spPr>
        <p:txBody>
          <a:bodyPr anchorCtr="0" anchor="t" bIns="91425" lIns="91425" spcFirstLastPara="1" rIns="91425" wrap="square" tIns="91425">
            <a:spAutoFit/>
          </a:bodyPr>
          <a:lstStyle/>
          <a:p>
            <a:pPr indent="-317500" lvl="0" marL="457200" rtl="0" algn="just">
              <a:lnSpc>
                <a:spcPct val="8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Hashtags </a:t>
            </a:r>
            <a:r>
              <a:rPr lang="en">
                <a:solidFill>
                  <a:schemeClr val="dk1"/>
                </a:solidFill>
                <a:latin typeface="Lato"/>
                <a:ea typeface="Lato"/>
                <a:cs typeface="Lato"/>
                <a:sym typeface="Lato"/>
              </a:rPr>
              <a:t>with the #trump</a:t>
            </a:r>
            <a:br>
              <a:rPr lang="en">
                <a:solidFill>
                  <a:schemeClr val="dk1"/>
                </a:solidFill>
                <a:latin typeface="Lato"/>
                <a:ea typeface="Lato"/>
                <a:cs typeface="Lato"/>
                <a:sym typeface="Lato"/>
              </a:rPr>
            </a:br>
            <a:endParaRPr>
              <a:solidFill>
                <a:schemeClr val="dk1"/>
              </a:solidFill>
              <a:latin typeface="Lato"/>
              <a:ea typeface="Lato"/>
              <a:cs typeface="Lato"/>
              <a:sym typeface="Lato"/>
            </a:endParaRPr>
          </a:p>
          <a:p>
            <a:pPr indent="-317500" lvl="0" marL="457200" rtl="0" algn="just">
              <a:lnSpc>
                <a:spcPct val="8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The top most hashtags are #yosha, #presale, #moodeng, #memecoin, shows the nature of crypto discussions on social media.</a:t>
            </a:r>
            <a:endParaRPr>
              <a:solidFill>
                <a:schemeClr val="dk1"/>
              </a:solidFill>
              <a:latin typeface="Lato"/>
              <a:ea typeface="Lato"/>
              <a:cs typeface="Lato"/>
              <a:sym typeface="Lato"/>
            </a:endParaRPr>
          </a:p>
          <a:p>
            <a:pPr indent="0" lvl="0" marL="0" rtl="0" algn="just">
              <a:lnSpc>
                <a:spcPct val="80000"/>
              </a:lnSpc>
              <a:spcBef>
                <a:spcPts val="0"/>
              </a:spcBef>
              <a:spcAft>
                <a:spcPts val="0"/>
              </a:spcAft>
              <a:buNone/>
            </a:pPr>
            <a:r>
              <a:t/>
            </a:r>
            <a:endParaRPr>
              <a:solidFill>
                <a:schemeClr val="dk1"/>
              </a:solidFill>
              <a:latin typeface="Lato"/>
              <a:ea typeface="Lato"/>
              <a:cs typeface="Lato"/>
              <a:sym typeface="Lato"/>
            </a:endParaRPr>
          </a:p>
          <a:p>
            <a:pPr indent="-317500" lvl="0" marL="457200" rtl="0" algn="just">
              <a:lnSpc>
                <a:spcPct val="8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#maga - “Make America Great Again”</a:t>
            </a:r>
            <a:endParaRPr>
              <a:solidFill>
                <a:schemeClr val="dk1"/>
              </a:solidFill>
              <a:latin typeface="Lato"/>
              <a:ea typeface="Lato"/>
              <a:cs typeface="Lato"/>
              <a:sym typeface="Lato"/>
            </a:endParaRPr>
          </a:p>
          <a:p>
            <a:pPr indent="0" lvl="0" marL="0" rtl="0" algn="just">
              <a:lnSpc>
                <a:spcPct val="80000"/>
              </a:lnSpc>
              <a:spcBef>
                <a:spcPts val="0"/>
              </a:spcBef>
              <a:spcAft>
                <a:spcPts val="0"/>
              </a:spcAft>
              <a:buNone/>
            </a:pPr>
            <a:r>
              <a:t/>
            </a:r>
            <a:endParaRPr>
              <a:solidFill>
                <a:schemeClr val="dk1"/>
              </a:solidFill>
              <a:latin typeface="Lato"/>
              <a:ea typeface="Lato"/>
              <a:cs typeface="Lato"/>
              <a:sym typeface="Lato"/>
            </a:endParaRPr>
          </a:p>
          <a:p>
            <a:pPr indent="-317500" lvl="0" marL="457200" rtl="0" algn="just">
              <a:lnSpc>
                <a:spcPct val="8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#trump, #shailenzo, and #hurricanemilton are used for “hashtag hijacking”. </a:t>
            </a:r>
            <a:endParaRPr>
              <a:solidFill>
                <a:schemeClr val="dk1"/>
              </a:solidFill>
              <a:latin typeface="Lato"/>
              <a:ea typeface="Lato"/>
              <a:cs typeface="Lato"/>
              <a:sym typeface="Lato"/>
            </a:endParaRPr>
          </a:p>
          <a:p>
            <a:pPr indent="0" lvl="0" marL="0" rtl="0" algn="just">
              <a:lnSpc>
                <a:spcPct val="80000"/>
              </a:lnSpc>
              <a:spcBef>
                <a:spcPts val="0"/>
              </a:spcBef>
              <a:spcAft>
                <a:spcPts val="0"/>
              </a:spcAft>
              <a:buNone/>
            </a:pPr>
            <a:r>
              <a:t/>
            </a:r>
            <a:endParaRPr>
              <a:solidFill>
                <a:schemeClr val="dk1"/>
              </a:solidFill>
              <a:latin typeface="Lato"/>
              <a:ea typeface="Lato"/>
              <a:cs typeface="Lato"/>
              <a:sym typeface="Lato"/>
            </a:endParaRPr>
          </a:p>
          <a:p>
            <a:pPr indent="0" lvl="0" marL="0" rtl="0" algn="just">
              <a:lnSpc>
                <a:spcPct val="80000"/>
              </a:lnSpc>
              <a:spcBef>
                <a:spcPts val="0"/>
              </a:spcBef>
              <a:spcAft>
                <a:spcPts val="0"/>
              </a:spcAft>
              <a:buNone/>
            </a:pPr>
            <a:r>
              <a:t/>
            </a:r>
            <a:endParaRPr>
              <a:solidFill>
                <a:schemeClr val="dk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6"/>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The Top 3 Most Liked Tweets </a:t>
            </a:r>
            <a:endParaRPr b="1">
              <a:latin typeface="Lato"/>
              <a:ea typeface="Lato"/>
              <a:cs typeface="Lato"/>
              <a:sym typeface="Lato"/>
            </a:endParaRPr>
          </a:p>
        </p:txBody>
      </p:sp>
      <p:pic>
        <p:nvPicPr>
          <p:cNvPr id="363" name="Google Shape;363;p46"/>
          <p:cNvPicPr preferRelativeResize="0"/>
          <p:nvPr/>
        </p:nvPicPr>
        <p:blipFill>
          <a:blip r:embed="rId3">
            <a:alphaModFix/>
          </a:blip>
          <a:stretch>
            <a:fillRect/>
          </a:stretch>
        </p:blipFill>
        <p:spPr>
          <a:xfrm>
            <a:off x="674600" y="1053450"/>
            <a:ext cx="2447922" cy="2734182"/>
          </a:xfrm>
          <a:prstGeom prst="rect">
            <a:avLst/>
          </a:prstGeom>
          <a:noFill/>
          <a:ln>
            <a:noFill/>
          </a:ln>
          <a:effectLst>
            <a:outerShdw blurRad="57150" rotWithShape="0" algn="bl" dir="5400000" dist="19050">
              <a:srgbClr val="000000">
                <a:alpha val="50000"/>
              </a:srgbClr>
            </a:outerShdw>
          </a:effectLst>
        </p:spPr>
      </p:pic>
      <p:sp>
        <p:nvSpPr>
          <p:cNvPr id="364" name="Google Shape;364;p46"/>
          <p:cNvSpPr txBox="1"/>
          <p:nvPr/>
        </p:nvSpPr>
        <p:spPr>
          <a:xfrm>
            <a:off x="629075" y="3703000"/>
            <a:ext cx="2572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hlink"/>
                </a:solidFill>
                <a:hlinkClick r:id="rId4"/>
              </a:rPr>
              <a:t>https://x.com/TeamTrump/status/1850291203075612728</a:t>
            </a:r>
            <a:endParaRPr sz="1300"/>
          </a:p>
          <a:p>
            <a:pPr indent="0" lvl="0" marL="0" rtl="0" algn="l">
              <a:spcBef>
                <a:spcPts val="0"/>
              </a:spcBef>
              <a:spcAft>
                <a:spcPts val="0"/>
              </a:spcAft>
              <a:buNone/>
            </a:pPr>
            <a:r>
              <a:rPr lang="en" sz="1300"/>
              <a:t>Likes: </a:t>
            </a:r>
            <a:r>
              <a:rPr lang="en" sz="1300"/>
              <a:t>15,851</a:t>
            </a:r>
            <a:endParaRPr sz="1300"/>
          </a:p>
        </p:txBody>
      </p:sp>
      <p:pic>
        <p:nvPicPr>
          <p:cNvPr id="365" name="Google Shape;365;p46"/>
          <p:cNvPicPr preferRelativeResize="0"/>
          <p:nvPr/>
        </p:nvPicPr>
        <p:blipFill>
          <a:blip r:embed="rId5">
            <a:alphaModFix/>
          </a:blip>
          <a:stretch>
            <a:fillRect/>
          </a:stretch>
        </p:blipFill>
        <p:spPr>
          <a:xfrm>
            <a:off x="3735280" y="1053450"/>
            <a:ext cx="2157366" cy="2734171"/>
          </a:xfrm>
          <a:prstGeom prst="rect">
            <a:avLst/>
          </a:prstGeom>
          <a:noFill/>
          <a:ln>
            <a:noFill/>
          </a:ln>
          <a:effectLst>
            <a:outerShdw blurRad="57150" rotWithShape="0" algn="bl" dir="5400000" dist="19050">
              <a:srgbClr val="000000">
                <a:alpha val="50000"/>
              </a:srgbClr>
            </a:outerShdw>
          </a:effectLst>
        </p:spPr>
      </p:pic>
      <p:sp>
        <p:nvSpPr>
          <p:cNvPr id="366" name="Google Shape;366;p46"/>
          <p:cNvSpPr txBox="1"/>
          <p:nvPr/>
        </p:nvSpPr>
        <p:spPr>
          <a:xfrm>
            <a:off x="3678150" y="3730925"/>
            <a:ext cx="2281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6"/>
              </a:rPr>
              <a:t>https://x.com/mayawiley/status/1850266841937223888</a:t>
            </a:r>
            <a:br>
              <a:rPr lang="en" sz="1200"/>
            </a:br>
            <a:r>
              <a:rPr lang="en" sz="1200"/>
              <a:t>Likes: 4270</a:t>
            </a:r>
            <a:endParaRPr sz="1200"/>
          </a:p>
          <a:p>
            <a:pPr indent="0" lvl="0" marL="0" rtl="0" algn="l">
              <a:spcBef>
                <a:spcPts val="0"/>
              </a:spcBef>
              <a:spcAft>
                <a:spcPts val="0"/>
              </a:spcAft>
              <a:buNone/>
            </a:pPr>
            <a:r>
              <a:t/>
            </a:r>
            <a:endParaRPr sz="1200"/>
          </a:p>
        </p:txBody>
      </p:sp>
      <p:sp>
        <p:nvSpPr>
          <p:cNvPr id="367" name="Google Shape;367;p46"/>
          <p:cNvSpPr txBox="1"/>
          <p:nvPr/>
        </p:nvSpPr>
        <p:spPr>
          <a:xfrm>
            <a:off x="6339275" y="3744625"/>
            <a:ext cx="2214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7"/>
              </a:rPr>
              <a:t>https://x.com/RossDuhBoss/status/1850245211425022373</a:t>
            </a:r>
            <a:endParaRPr sz="1200"/>
          </a:p>
          <a:p>
            <a:pPr indent="0" lvl="0" marL="0" rtl="0" algn="l">
              <a:spcBef>
                <a:spcPts val="0"/>
              </a:spcBef>
              <a:spcAft>
                <a:spcPts val="0"/>
              </a:spcAft>
              <a:buNone/>
            </a:pPr>
            <a:r>
              <a:rPr lang="en" sz="1200"/>
              <a:t>Likes: 1433</a:t>
            </a:r>
            <a:endParaRPr sz="1200"/>
          </a:p>
        </p:txBody>
      </p:sp>
      <p:pic>
        <p:nvPicPr>
          <p:cNvPr id="368" name="Google Shape;368;p46"/>
          <p:cNvPicPr preferRelativeResize="0"/>
          <p:nvPr/>
        </p:nvPicPr>
        <p:blipFill>
          <a:blip r:embed="rId8">
            <a:alphaModFix/>
          </a:blip>
          <a:stretch>
            <a:fillRect/>
          </a:stretch>
        </p:blipFill>
        <p:spPr>
          <a:xfrm>
            <a:off x="6436138" y="1086653"/>
            <a:ext cx="1956936" cy="27341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7"/>
          <p:cNvSpPr txBox="1"/>
          <p:nvPr>
            <p:ph type="title"/>
          </p:nvPr>
        </p:nvSpPr>
        <p:spPr>
          <a:xfrm>
            <a:off x="800100" y="481945"/>
            <a:ext cx="7543800" cy="1028700"/>
          </a:xfrm>
          <a:prstGeom prst="rect">
            <a:avLst/>
          </a:prstGeom>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rPr b="1" lang="en">
                <a:latin typeface="Lato"/>
                <a:ea typeface="Lato"/>
                <a:cs typeface="Lato"/>
                <a:sym typeface="Lato"/>
              </a:rPr>
              <a:t>Analyzing Sentiments of</a:t>
            </a:r>
            <a:r>
              <a:rPr b="1" lang="en">
                <a:latin typeface="Lato"/>
                <a:ea typeface="Lato"/>
                <a:cs typeface="Lato"/>
                <a:sym typeface="Lato"/>
              </a:rPr>
              <a:t> Tweets with Vader</a:t>
            </a:r>
            <a:endParaRPr b="1">
              <a:latin typeface="Lato"/>
              <a:ea typeface="Lato"/>
              <a:cs typeface="Lato"/>
              <a:sym typeface="Lato"/>
            </a:endParaRPr>
          </a:p>
        </p:txBody>
      </p:sp>
      <p:pic>
        <p:nvPicPr>
          <p:cNvPr id="374" name="Google Shape;374;p47"/>
          <p:cNvPicPr preferRelativeResize="0"/>
          <p:nvPr/>
        </p:nvPicPr>
        <p:blipFill>
          <a:blip r:embed="rId3">
            <a:alphaModFix/>
          </a:blip>
          <a:stretch>
            <a:fillRect/>
          </a:stretch>
        </p:blipFill>
        <p:spPr>
          <a:xfrm>
            <a:off x="800100" y="1510651"/>
            <a:ext cx="7348674" cy="2944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avonVTI">
  <a:themeElements>
    <a:clrScheme name="Custom 6">
      <a:dk1>
        <a:srgbClr val="14496F"/>
      </a:dk1>
      <a:lt1>
        <a:srgbClr val="FFFFFF"/>
      </a:lt1>
      <a:dk2>
        <a:srgbClr val="373545"/>
      </a:dk2>
      <a:lt2>
        <a:srgbClr val="FFFFFF"/>
      </a:lt2>
      <a:accent1>
        <a:srgbClr val="14496F"/>
      </a:accent1>
      <a:accent2>
        <a:srgbClr val="14496F"/>
      </a:accent2>
      <a:accent3>
        <a:srgbClr val="14496F"/>
      </a:accent3>
      <a:accent4>
        <a:srgbClr val="14496F"/>
      </a:accent4>
      <a:accent5>
        <a:srgbClr val="14496F"/>
      </a:accent5>
      <a:accent6>
        <a:srgbClr val="1C6294"/>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avonVTI">
  <a:themeElements>
    <a:clrScheme name="Custom 6">
      <a:dk1>
        <a:srgbClr val="14496F"/>
      </a:dk1>
      <a:lt1>
        <a:srgbClr val="FFFFFF"/>
      </a:lt1>
      <a:dk2>
        <a:srgbClr val="373545"/>
      </a:dk2>
      <a:lt2>
        <a:srgbClr val="FFFFFF"/>
      </a:lt2>
      <a:accent1>
        <a:srgbClr val="14496F"/>
      </a:accent1>
      <a:accent2>
        <a:srgbClr val="14496F"/>
      </a:accent2>
      <a:accent3>
        <a:srgbClr val="14496F"/>
      </a:accent3>
      <a:accent4>
        <a:srgbClr val="14496F"/>
      </a:accent4>
      <a:accent5>
        <a:srgbClr val="14496F"/>
      </a:accent5>
      <a:accent6>
        <a:srgbClr val="1C6294"/>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